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 id="214748367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6858000" cx="12192000"/>
  <p:notesSz cx="6858000" cy="9144000"/>
  <p:embeddedFontLst>
    <p:embeddedFont>
      <p:font typeface="Roboto"/>
      <p:regular r:id="rId36"/>
      <p:bold r:id="rId37"/>
      <p:italic r:id="rId38"/>
      <p:boldItalic r:id="rId39"/>
    </p:embeddedFont>
    <p:embeddedFont>
      <p:font typeface="Fira Sans Extra Condensed Medium"/>
      <p:regular r:id="rId40"/>
      <p:bold r:id="rId41"/>
      <p:italic r:id="rId42"/>
      <p:boldItalic r:id="rId43"/>
    </p:embeddedFont>
    <p:embeddedFont>
      <p:font typeface="Quattrocento Sans"/>
      <p:regular r:id="rId44"/>
      <p:bold r:id="rId45"/>
      <p:italic r:id="rId46"/>
      <p:boldItalic r:id="rId47"/>
    </p:embeddedFont>
    <p:embeddedFont>
      <p:font typeface="Fira Sans Extra Condensed SemiBold"/>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480">
          <p15:clr>
            <a:srgbClr val="A4A3A4"/>
          </p15:clr>
        </p15:guide>
        <p15:guide id="3" pos="7200">
          <p15:clr>
            <a:srgbClr val="A4A3A4"/>
          </p15:clr>
        </p15:guide>
        <p15:guide id="4" pos="4368">
          <p15:clr>
            <a:srgbClr val="A4A3A4"/>
          </p15:clr>
        </p15:guide>
      </p15:sldGuideLst>
    </p:ext>
    <p:ext uri="GoogleSlidesCustomDataVersion2">
      <go:slidesCustomData xmlns:go="http://customooxmlschemas.google.com/" r:id="rId52" roundtripDataSignature="AMtx7mhHuqzEQb4bXzGxYgcdKGNCm39A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CB86D9-47BC-4421-AD9C-908DDADA8384}">
  <a:tblStyle styleId="{ADCB86D9-47BC-4421-AD9C-908DDADA8384}" styleName="Table_0">
    <a:wholeTbl>
      <a:tcTxStyle b="off" i="off">
        <a:font>
          <a:latin typeface="Segoe UI"/>
          <a:ea typeface="Segoe UI"/>
          <a:cs typeface="Segoe U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AE7E8"/>
          </a:solidFill>
        </a:fill>
      </a:tcStyle>
    </a:wholeTbl>
    <a:band1H>
      <a:tcTxStyle/>
      <a:tcStyle>
        <a:fill>
          <a:solidFill>
            <a:srgbClr val="F4CCCD"/>
          </a:solidFill>
        </a:fill>
      </a:tcStyle>
    </a:band1H>
    <a:band2H>
      <a:tcTxStyle/>
    </a:band2H>
    <a:band1V>
      <a:tcTxStyle/>
      <a:tcStyle>
        <a:fill>
          <a:solidFill>
            <a:srgbClr val="F4CCCD"/>
          </a:solidFill>
        </a:fill>
      </a:tcStyle>
    </a:band1V>
    <a:band2V>
      <a:tcTxStyle/>
    </a:band2V>
    <a:lastCol>
      <a:tcTxStyle b="on" i="off">
        <a:font>
          <a:latin typeface="Segoe UI"/>
          <a:ea typeface="Segoe UI"/>
          <a:cs typeface="Segoe UI"/>
        </a:font>
        <a:schemeClr val="lt1"/>
      </a:tcTxStyle>
      <a:tcStyle>
        <a:fill>
          <a:solidFill>
            <a:schemeClr val="accent1"/>
          </a:solidFill>
        </a:fill>
      </a:tcStyle>
    </a:lastCol>
    <a:firstCol>
      <a:tcTxStyle b="on" i="off">
        <a:font>
          <a:latin typeface="Segoe UI"/>
          <a:ea typeface="Segoe UI"/>
          <a:cs typeface="Segoe UI"/>
        </a:font>
        <a:schemeClr val="lt1"/>
      </a:tcTxStyle>
      <a:tcStyle>
        <a:fill>
          <a:solidFill>
            <a:schemeClr val="accent1"/>
          </a:solidFill>
        </a:fill>
      </a:tcStyle>
    </a:firstCol>
    <a:lastRow>
      <a:tcTxStyle b="on" i="off">
        <a:font>
          <a:latin typeface="Segoe UI"/>
          <a:ea typeface="Segoe UI"/>
          <a:cs typeface="Segoe U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Segoe UI"/>
          <a:ea typeface="Segoe UI"/>
          <a:cs typeface="Segoe U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480"/>
        <p:guide pos="7200"/>
        <p:guide pos="436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regular.fntdata"/><Relationship Id="rId42" Type="http://schemas.openxmlformats.org/officeDocument/2006/relationships/font" Target="fonts/FiraSansExtraCondensedMedium-italic.fntdata"/><Relationship Id="rId41" Type="http://schemas.openxmlformats.org/officeDocument/2006/relationships/font" Target="fonts/FiraSansExtraCondensedMedium-bold.fntdata"/><Relationship Id="rId44" Type="http://schemas.openxmlformats.org/officeDocument/2006/relationships/font" Target="fonts/QuattrocentoSans-regular.fntdata"/><Relationship Id="rId43" Type="http://schemas.openxmlformats.org/officeDocument/2006/relationships/font" Target="fonts/FiraSansExtraCondensedMedium-boldItalic.fntdata"/><Relationship Id="rId46" Type="http://schemas.openxmlformats.org/officeDocument/2006/relationships/font" Target="fonts/QuattrocentoSans-italic.fntdata"/><Relationship Id="rId45" Type="http://schemas.openxmlformats.org/officeDocument/2006/relationships/font" Target="fonts/Quattrocento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FiraSansExtraCondensedSemiBold-regular.fntdata"/><Relationship Id="rId47" Type="http://schemas.openxmlformats.org/officeDocument/2006/relationships/font" Target="fonts/QuattrocentoSans-boldItalic.fntdata"/><Relationship Id="rId49" Type="http://schemas.openxmlformats.org/officeDocument/2006/relationships/font" Target="fonts/FiraSansExtraCondensedSemiBold-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FiraSansExtraCondensedSemiBold-boldItalic.fntdata"/><Relationship Id="rId50" Type="http://schemas.openxmlformats.org/officeDocument/2006/relationships/font" Target="fonts/FiraSansExtraCondensedSemiBold-italic.fntdata"/><Relationship Id="rId52" Type="http://customschemas.google.com/relationships/presentationmetadata" Target="meta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442" name="Google Shape;4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3" name="Google Shape;44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3" name="Google Shape;53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47" name="Google Shape;54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54" name="Google Shape;554;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61" name="Google Shape;561;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8" name="Google Shape;56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74" name="Google Shape;574;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81" name="Google Shape;58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88" name="Google Shape;588;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95" name="Google Shape;595;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02" name="Google Shape;60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4" name="Google Shape;45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09" name="Google Shape;609;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6" name="Google Shape;61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2" name="Google Shape;62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28" name="Google Shape;62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63" name="Google Shape;763;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4" name="Google Shape;764;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0" name="Google Shape;77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77" name="Google Shape;777;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84" name="Google Shape;784;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74" name="Google Shape;474;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80" name="Google Shape;48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9" name="Google Shape;48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5" name="Google Shape;49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01" name="Google Shape;50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08" name="Google Shape;50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5" name="Google Shape;51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3.pn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21.png"/><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8.png"/><Relationship Id="rId4"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2.png"/><Relationship Id="rId4"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cSld name="Title ">
    <p:spTree>
      <p:nvGrpSpPr>
        <p:cNvPr id="10" name="Shape 10"/>
        <p:cNvGrpSpPr/>
        <p:nvPr/>
      </p:nvGrpSpPr>
      <p:grpSpPr>
        <a:xfrm>
          <a:off x="0" y="0"/>
          <a:ext cx="0" cy="0"/>
          <a:chOff x="0" y="0"/>
          <a:chExt cx="0" cy="0"/>
        </a:xfrm>
      </p:grpSpPr>
      <p:pic>
        <p:nvPicPr>
          <p:cNvPr id="11" name="Google Shape;11;p29"/>
          <p:cNvPicPr preferRelativeResize="0"/>
          <p:nvPr/>
        </p:nvPicPr>
        <p:blipFill rotWithShape="1">
          <a:blip r:embed="rId2">
            <a:alphaModFix/>
          </a:blip>
          <a:srcRect b="0" l="0" r="0" t="0"/>
          <a:stretch/>
        </p:blipFill>
        <p:spPr>
          <a:xfrm>
            <a:off x="0" y="1"/>
            <a:ext cx="12191998" cy="6857999"/>
          </a:xfrm>
          <a:prstGeom prst="rect">
            <a:avLst/>
          </a:prstGeom>
          <a:noFill/>
          <a:ln>
            <a:noFill/>
          </a:ln>
        </p:spPr>
      </p:pic>
      <p:sp>
        <p:nvSpPr>
          <p:cNvPr id="12" name="Google Shape;12;p29"/>
          <p:cNvSpPr txBox="1"/>
          <p:nvPr>
            <p:ph type="title"/>
          </p:nvPr>
        </p:nvSpPr>
        <p:spPr>
          <a:xfrm>
            <a:off x="5442012" y="2766219"/>
            <a:ext cx="6220101"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Quattrocento Sans"/>
              <a:buNone/>
              <a:defRPr b="1" i="0" sz="44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extLst>
    <p:ext uri="{DCECCB84-F9BA-43D5-87BE-67443E8EF086}">
      <p15:sldGuideLst>
        <p15:guide id="1" pos="28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lusion">
  <p:cSld name="Conclusion">
    <p:bg>
      <p:bgPr>
        <a:solidFill>
          <a:schemeClr val="accent1"/>
        </a:solidFill>
      </p:bgPr>
    </p:bg>
    <p:spTree>
      <p:nvGrpSpPr>
        <p:cNvPr id="49" name="Shape 49"/>
        <p:cNvGrpSpPr/>
        <p:nvPr/>
      </p:nvGrpSpPr>
      <p:grpSpPr>
        <a:xfrm>
          <a:off x="0" y="0"/>
          <a:ext cx="0" cy="0"/>
          <a:chOff x="0" y="0"/>
          <a:chExt cx="0" cy="0"/>
        </a:xfrm>
      </p:grpSpPr>
      <p:pic>
        <p:nvPicPr>
          <p:cNvPr descr="Picture placeholder " id="50" name="Google Shape;50;p4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1" name="Google Shape;51;p40"/>
          <p:cNvSpPr txBox="1"/>
          <p:nvPr>
            <p:ph type="title"/>
          </p:nvPr>
        </p:nvSpPr>
        <p:spPr>
          <a:xfrm>
            <a:off x="1525301" y="1995467"/>
            <a:ext cx="9141397" cy="615553"/>
          </a:xfrm>
          <a:prstGeom prst="rect">
            <a:avLst/>
          </a:prstGeom>
          <a:noFill/>
          <a:ln>
            <a:noFill/>
          </a:ln>
        </p:spPr>
        <p:txBody>
          <a:bodyPr anchorCtr="0" anchor="b" bIns="0" lIns="0" spcFirstLastPara="1" rIns="0" wrap="square" tIns="0">
            <a:spAutoFit/>
          </a:bodyPr>
          <a:lstStyle>
            <a:lvl1pPr lvl="0" marR="0" rtl="0" algn="ctr">
              <a:lnSpc>
                <a:spcPct val="100000"/>
              </a:lnSpc>
              <a:spcBef>
                <a:spcPts val="0"/>
              </a:spcBef>
              <a:spcAft>
                <a:spcPts val="0"/>
              </a:spcAft>
              <a:buClr>
                <a:schemeClr val="lt1"/>
              </a:buClr>
              <a:buSzPts val="4000"/>
              <a:buFont typeface="Quattrocento Sans"/>
              <a:buNone/>
              <a:defRPr b="1" i="0" sz="4000"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40"/>
          <p:cNvSpPr txBox="1"/>
          <p:nvPr>
            <p:ph idx="1" type="body"/>
          </p:nvPr>
        </p:nvSpPr>
        <p:spPr>
          <a:xfrm>
            <a:off x="2196307" y="3260705"/>
            <a:ext cx="7799387" cy="1534757"/>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lt1"/>
              </a:buClr>
              <a:buSzPts val="1800"/>
              <a:buFont typeface="Arial"/>
              <a:buNone/>
              <a:defRPr b="0" i="0" sz="1800" u="none" cap="none" strike="noStrike">
                <a:solidFill>
                  <a:schemeClr val="lt1"/>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Pattern Content">
  <p:cSld name="Left Pattern Content">
    <p:spTree>
      <p:nvGrpSpPr>
        <p:cNvPr id="53" name="Shape 53"/>
        <p:cNvGrpSpPr/>
        <p:nvPr/>
      </p:nvGrpSpPr>
      <p:grpSpPr>
        <a:xfrm>
          <a:off x="0" y="0"/>
          <a:ext cx="0" cy="0"/>
          <a:chOff x="0" y="0"/>
          <a:chExt cx="0" cy="0"/>
        </a:xfrm>
      </p:grpSpPr>
      <p:sp>
        <p:nvSpPr>
          <p:cNvPr id="54" name="Google Shape;54;p43"/>
          <p:cNvSpPr txBox="1"/>
          <p:nvPr>
            <p:ph type="title"/>
          </p:nvPr>
        </p:nvSpPr>
        <p:spPr>
          <a:xfrm>
            <a:off x="5199742" y="715961"/>
            <a:ext cx="6477000" cy="1189037"/>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accent1"/>
              </a:buClr>
              <a:buSzPts val="4000"/>
              <a:buFont typeface="Quattrocento Sans"/>
              <a:buNone/>
              <a:defRPr b="1" i="0" sz="4000" u="none" cap="none" strike="noStrik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5" name="Google Shape;55;p43"/>
          <p:cNvSpPr txBox="1"/>
          <p:nvPr>
            <p:ph idx="1" type="body"/>
          </p:nvPr>
        </p:nvSpPr>
        <p:spPr>
          <a:xfrm>
            <a:off x="5199743" y="1905000"/>
            <a:ext cx="6477000" cy="3276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1" i="0" sz="18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100000"/>
              </a:lnSpc>
              <a:spcBef>
                <a:spcPts val="10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9pPr>
          </a:lstStyle>
          <a:p/>
        </p:txBody>
      </p:sp>
      <p:pic>
        <p:nvPicPr>
          <p:cNvPr descr="Red, blue grey white pattern background" id="56" name="Google Shape;56;p43"/>
          <p:cNvPicPr preferRelativeResize="0"/>
          <p:nvPr/>
        </p:nvPicPr>
        <p:blipFill rotWithShape="1">
          <a:blip r:embed="rId2">
            <a:alphaModFix/>
          </a:blip>
          <a:srcRect b="0" l="0" r="0" t="0"/>
          <a:stretch/>
        </p:blipFill>
        <p:spPr>
          <a:xfrm>
            <a:off x="0" y="0"/>
            <a:ext cx="4767943"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2808">
          <p15:clr>
            <a:srgbClr val="5ACBF0"/>
          </p15:clr>
        </p15:guide>
        <p15:guide id="3" orient="horz" pos="2240">
          <p15:clr>
            <a:srgbClr val="5ACBF0"/>
          </p15:clr>
        </p15:guide>
        <p15:guide id="4" orient="horz" pos="2487">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39"/>
          <p:cNvSpPr txBox="1"/>
          <p:nvPr>
            <p:ph type="title"/>
          </p:nvPr>
        </p:nvSpPr>
        <p:spPr>
          <a:xfrm>
            <a:off x="947033" y="715533"/>
            <a:ext cx="10298000" cy="64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44"/>
          <p:cNvSpPr txBox="1"/>
          <p:nvPr>
            <p:ph type="ctrTitle"/>
          </p:nvPr>
        </p:nvSpPr>
        <p:spPr>
          <a:xfrm>
            <a:off x="867352" y="2164533"/>
            <a:ext cx="4686000" cy="187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p:txBody>
      </p:sp>
      <p:sp>
        <p:nvSpPr>
          <p:cNvPr id="64" name="Google Shape;64;p44"/>
          <p:cNvSpPr txBox="1"/>
          <p:nvPr>
            <p:ph idx="1" type="subTitle"/>
          </p:nvPr>
        </p:nvSpPr>
        <p:spPr>
          <a:xfrm>
            <a:off x="867352" y="4189867"/>
            <a:ext cx="4686000" cy="50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2133">
                <a:solidFill>
                  <a:schemeClr val="dk1"/>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5" name="Shape 65"/>
        <p:cNvGrpSpPr/>
        <p:nvPr/>
      </p:nvGrpSpPr>
      <p:grpSpPr>
        <a:xfrm>
          <a:off x="0" y="0"/>
          <a:ext cx="0" cy="0"/>
          <a:chOff x="0" y="0"/>
          <a:chExt cx="0" cy="0"/>
        </a:xfrm>
      </p:grpSpPr>
      <p:sp>
        <p:nvSpPr>
          <p:cNvPr id="66" name="Google Shape;66;p45"/>
          <p:cNvSpPr txBox="1"/>
          <p:nvPr>
            <p:ph type="title"/>
          </p:nvPr>
        </p:nvSpPr>
        <p:spPr>
          <a:xfrm>
            <a:off x="415600" y="2867800"/>
            <a:ext cx="11360800" cy="112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sp>
        <p:nvSpPr>
          <p:cNvPr id="67" name="Google Shape;67;p45"/>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1pPr>
            <a:lvl2pPr indent="0" lvl="1"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2pPr>
            <a:lvl3pPr indent="0" lvl="2"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3pPr>
            <a:lvl4pPr indent="0" lvl="3"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4pPr>
            <a:lvl5pPr indent="0" lvl="4"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5pPr>
            <a:lvl6pPr indent="0" lvl="5"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6pPr>
            <a:lvl7pPr indent="0" lvl="6"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7pPr>
            <a:lvl8pPr indent="0" lvl="7"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8pPr>
            <a:lvl9pPr indent="0" lvl="8"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46"/>
          <p:cNvSpPr txBox="1"/>
          <p:nvPr>
            <p:ph type="title"/>
          </p:nvPr>
        </p:nvSpPr>
        <p:spPr>
          <a:xfrm>
            <a:off x="947033" y="715533"/>
            <a:ext cx="10298000" cy="64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0" name="Google Shape;70;p46"/>
          <p:cNvSpPr txBox="1"/>
          <p:nvPr>
            <p:ph idx="1" type="body"/>
          </p:nvPr>
        </p:nvSpPr>
        <p:spPr>
          <a:xfrm>
            <a:off x="947033" y="1536633"/>
            <a:ext cx="10298000" cy="4606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2133"/>
              </a:spcBef>
              <a:spcAft>
                <a:spcPts val="0"/>
              </a:spcAft>
              <a:buSzPts val="1400"/>
              <a:buChar char="○"/>
              <a:defRPr/>
            </a:lvl2pPr>
            <a:lvl3pPr indent="-317500" lvl="2" marL="1371600" algn="l">
              <a:lnSpc>
                <a:spcPct val="115000"/>
              </a:lnSpc>
              <a:spcBef>
                <a:spcPts val="2133"/>
              </a:spcBef>
              <a:spcAft>
                <a:spcPts val="0"/>
              </a:spcAft>
              <a:buSzPts val="1400"/>
              <a:buChar char="■"/>
              <a:defRPr/>
            </a:lvl3pPr>
            <a:lvl4pPr indent="-317500" lvl="3" marL="1828800" algn="l">
              <a:lnSpc>
                <a:spcPct val="115000"/>
              </a:lnSpc>
              <a:spcBef>
                <a:spcPts val="2133"/>
              </a:spcBef>
              <a:spcAft>
                <a:spcPts val="0"/>
              </a:spcAft>
              <a:buSzPts val="1400"/>
              <a:buChar char="●"/>
              <a:defRPr/>
            </a:lvl4pPr>
            <a:lvl5pPr indent="-317500" lvl="4" marL="2286000" algn="l">
              <a:lnSpc>
                <a:spcPct val="115000"/>
              </a:lnSpc>
              <a:spcBef>
                <a:spcPts val="2133"/>
              </a:spcBef>
              <a:spcAft>
                <a:spcPts val="0"/>
              </a:spcAft>
              <a:buSzPts val="1400"/>
              <a:buChar char="○"/>
              <a:defRPr/>
            </a:lvl5pPr>
            <a:lvl6pPr indent="-317500" lvl="5" marL="2743200" algn="l">
              <a:lnSpc>
                <a:spcPct val="115000"/>
              </a:lnSpc>
              <a:spcBef>
                <a:spcPts val="2133"/>
              </a:spcBef>
              <a:spcAft>
                <a:spcPts val="0"/>
              </a:spcAft>
              <a:buSzPts val="1400"/>
              <a:buChar char="■"/>
              <a:defRPr/>
            </a:lvl6pPr>
            <a:lvl7pPr indent="-317500" lvl="6" marL="3200400" algn="l">
              <a:lnSpc>
                <a:spcPct val="115000"/>
              </a:lnSpc>
              <a:spcBef>
                <a:spcPts val="2133"/>
              </a:spcBef>
              <a:spcAft>
                <a:spcPts val="0"/>
              </a:spcAft>
              <a:buSzPts val="1400"/>
              <a:buChar char="●"/>
              <a:defRPr/>
            </a:lvl7pPr>
            <a:lvl8pPr indent="-317500" lvl="7" marL="3657600" algn="l">
              <a:lnSpc>
                <a:spcPct val="115000"/>
              </a:lnSpc>
              <a:spcBef>
                <a:spcPts val="2133"/>
              </a:spcBef>
              <a:spcAft>
                <a:spcPts val="0"/>
              </a:spcAft>
              <a:buSzPts val="1400"/>
              <a:buChar char="○"/>
              <a:defRPr/>
            </a:lvl8pPr>
            <a:lvl9pPr indent="-317500" lvl="8" marL="4114800" algn="l">
              <a:lnSpc>
                <a:spcPct val="115000"/>
              </a:lnSpc>
              <a:spcBef>
                <a:spcPts val="2133"/>
              </a:spcBef>
              <a:spcAft>
                <a:spcPts val="2133"/>
              </a:spcAft>
              <a:buSzPts val="1400"/>
              <a:buChar char="■"/>
              <a:defRPr/>
            </a:lvl9pPr>
          </a:lstStyle>
          <a:p/>
        </p:txBody>
      </p:sp>
      <p:sp>
        <p:nvSpPr>
          <p:cNvPr id="71" name="Google Shape;71;p46"/>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1pPr>
            <a:lvl2pPr indent="0" lvl="1"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2pPr>
            <a:lvl3pPr indent="0" lvl="2"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3pPr>
            <a:lvl4pPr indent="0" lvl="3"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4pPr>
            <a:lvl5pPr indent="0" lvl="4"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5pPr>
            <a:lvl6pPr indent="0" lvl="5"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6pPr>
            <a:lvl7pPr indent="0" lvl="6"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7pPr>
            <a:lvl8pPr indent="0" lvl="7"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8pPr>
            <a:lvl9pPr indent="0" lvl="8"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sp>
        <p:nvSpPr>
          <p:cNvPr id="73" name="Google Shape;73;p47"/>
          <p:cNvSpPr txBox="1"/>
          <p:nvPr>
            <p:ph type="title"/>
          </p:nvPr>
        </p:nvSpPr>
        <p:spPr>
          <a:xfrm>
            <a:off x="947033" y="715533"/>
            <a:ext cx="10298000" cy="64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 name="Google Shape;74;p47"/>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867"/>
            </a:lvl1pPr>
            <a:lvl2pPr indent="-304800" lvl="1" marL="914400" algn="l">
              <a:lnSpc>
                <a:spcPct val="115000"/>
              </a:lnSpc>
              <a:spcBef>
                <a:spcPts val="2133"/>
              </a:spcBef>
              <a:spcAft>
                <a:spcPts val="0"/>
              </a:spcAft>
              <a:buSzPts val="1200"/>
              <a:buChar char="○"/>
              <a:defRPr sz="1600"/>
            </a:lvl2pPr>
            <a:lvl3pPr indent="-304800" lvl="2" marL="1371600" algn="l">
              <a:lnSpc>
                <a:spcPct val="115000"/>
              </a:lnSpc>
              <a:spcBef>
                <a:spcPts val="2133"/>
              </a:spcBef>
              <a:spcAft>
                <a:spcPts val="0"/>
              </a:spcAft>
              <a:buSzPts val="1200"/>
              <a:buChar char="■"/>
              <a:defRPr sz="1600"/>
            </a:lvl3pPr>
            <a:lvl4pPr indent="-304800" lvl="3" marL="1828800" algn="l">
              <a:lnSpc>
                <a:spcPct val="115000"/>
              </a:lnSpc>
              <a:spcBef>
                <a:spcPts val="2133"/>
              </a:spcBef>
              <a:spcAft>
                <a:spcPts val="0"/>
              </a:spcAft>
              <a:buSzPts val="1200"/>
              <a:buChar char="●"/>
              <a:defRPr sz="1600"/>
            </a:lvl4pPr>
            <a:lvl5pPr indent="-304800" lvl="4" marL="2286000" algn="l">
              <a:lnSpc>
                <a:spcPct val="115000"/>
              </a:lnSpc>
              <a:spcBef>
                <a:spcPts val="2133"/>
              </a:spcBef>
              <a:spcAft>
                <a:spcPts val="0"/>
              </a:spcAft>
              <a:buSzPts val="1200"/>
              <a:buChar char="○"/>
              <a:defRPr sz="1600"/>
            </a:lvl5pPr>
            <a:lvl6pPr indent="-304800" lvl="5" marL="2743200" algn="l">
              <a:lnSpc>
                <a:spcPct val="115000"/>
              </a:lnSpc>
              <a:spcBef>
                <a:spcPts val="2133"/>
              </a:spcBef>
              <a:spcAft>
                <a:spcPts val="0"/>
              </a:spcAft>
              <a:buSzPts val="1200"/>
              <a:buChar char="■"/>
              <a:defRPr sz="1600"/>
            </a:lvl6pPr>
            <a:lvl7pPr indent="-304800" lvl="6" marL="3200400" algn="l">
              <a:lnSpc>
                <a:spcPct val="115000"/>
              </a:lnSpc>
              <a:spcBef>
                <a:spcPts val="2133"/>
              </a:spcBef>
              <a:spcAft>
                <a:spcPts val="0"/>
              </a:spcAft>
              <a:buSzPts val="1200"/>
              <a:buChar char="●"/>
              <a:defRPr sz="1600"/>
            </a:lvl7pPr>
            <a:lvl8pPr indent="-304800" lvl="7" marL="3657600" algn="l">
              <a:lnSpc>
                <a:spcPct val="115000"/>
              </a:lnSpc>
              <a:spcBef>
                <a:spcPts val="2133"/>
              </a:spcBef>
              <a:spcAft>
                <a:spcPts val="0"/>
              </a:spcAft>
              <a:buSzPts val="1200"/>
              <a:buChar char="○"/>
              <a:defRPr sz="1600"/>
            </a:lvl8pPr>
            <a:lvl9pPr indent="-304800" lvl="8" marL="4114800" algn="l">
              <a:lnSpc>
                <a:spcPct val="115000"/>
              </a:lnSpc>
              <a:spcBef>
                <a:spcPts val="2133"/>
              </a:spcBef>
              <a:spcAft>
                <a:spcPts val="2133"/>
              </a:spcAft>
              <a:buSzPts val="1200"/>
              <a:buChar char="■"/>
              <a:defRPr sz="1600"/>
            </a:lvl9pPr>
          </a:lstStyle>
          <a:p/>
        </p:txBody>
      </p:sp>
      <p:sp>
        <p:nvSpPr>
          <p:cNvPr id="75" name="Google Shape;75;p47"/>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867"/>
            </a:lvl1pPr>
            <a:lvl2pPr indent="-304800" lvl="1" marL="914400" algn="l">
              <a:lnSpc>
                <a:spcPct val="115000"/>
              </a:lnSpc>
              <a:spcBef>
                <a:spcPts val="2133"/>
              </a:spcBef>
              <a:spcAft>
                <a:spcPts val="0"/>
              </a:spcAft>
              <a:buSzPts val="1200"/>
              <a:buChar char="○"/>
              <a:defRPr sz="1600"/>
            </a:lvl2pPr>
            <a:lvl3pPr indent="-304800" lvl="2" marL="1371600" algn="l">
              <a:lnSpc>
                <a:spcPct val="115000"/>
              </a:lnSpc>
              <a:spcBef>
                <a:spcPts val="2133"/>
              </a:spcBef>
              <a:spcAft>
                <a:spcPts val="0"/>
              </a:spcAft>
              <a:buSzPts val="1200"/>
              <a:buChar char="■"/>
              <a:defRPr sz="1600"/>
            </a:lvl3pPr>
            <a:lvl4pPr indent="-304800" lvl="3" marL="1828800" algn="l">
              <a:lnSpc>
                <a:spcPct val="115000"/>
              </a:lnSpc>
              <a:spcBef>
                <a:spcPts val="2133"/>
              </a:spcBef>
              <a:spcAft>
                <a:spcPts val="0"/>
              </a:spcAft>
              <a:buSzPts val="1200"/>
              <a:buChar char="●"/>
              <a:defRPr sz="1600"/>
            </a:lvl4pPr>
            <a:lvl5pPr indent="-304800" lvl="4" marL="2286000" algn="l">
              <a:lnSpc>
                <a:spcPct val="115000"/>
              </a:lnSpc>
              <a:spcBef>
                <a:spcPts val="2133"/>
              </a:spcBef>
              <a:spcAft>
                <a:spcPts val="0"/>
              </a:spcAft>
              <a:buSzPts val="1200"/>
              <a:buChar char="○"/>
              <a:defRPr sz="1600"/>
            </a:lvl5pPr>
            <a:lvl6pPr indent="-304800" lvl="5" marL="2743200" algn="l">
              <a:lnSpc>
                <a:spcPct val="115000"/>
              </a:lnSpc>
              <a:spcBef>
                <a:spcPts val="2133"/>
              </a:spcBef>
              <a:spcAft>
                <a:spcPts val="0"/>
              </a:spcAft>
              <a:buSzPts val="1200"/>
              <a:buChar char="■"/>
              <a:defRPr sz="1600"/>
            </a:lvl6pPr>
            <a:lvl7pPr indent="-304800" lvl="6" marL="3200400" algn="l">
              <a:lnSpc>
                <a:spcPct val="115000"/>
              </a:lnSpc>
              <a:spcBef>
                <a:spcPts val="2133"/>
              </a:spcBef>
              <a:spcAft>
                <a:spcPts val="0"/>
              </a:spcAft>
              <a:buSzPts val="1200"/>
              <a:buChar char="●"/>
              <a:defRPr sz="1600"/>
            </a:lvl7pPr>
            <a:lvl8pPr indent="-304800" lvl="7" marL="3657600" algn="l">
              <a:lnSpc>
                <a:spcPct val="115000"/>
              </a:lnSpc>
              <a:spcBef>
                <a:spcPts val="2133"/>
              </a:spcBef>
              <a:spcAft>
                <a:spcPts val="0"/>
              </a:spcAft>
              <a:buSzPts val="1200"/>
              <a:buChar char="○"/>
              <a:defRPr sz="1600"/>
            </a:lvl8pPr>
            <a:lvl9pPr indent="-304800" lvl="8" marL="4114800" algn="l">
              <a:lnSpc>
                <a:spcPct val="115000"/>
              </a:lnSpc>
              <a:spcBef>
                <a:spcPts val="2133"/>
              </a:spcBef>
              <a:spcAft>
                <a:spcPts val="2133"/>
              </a:spcAft>
              <a:buSzPts val="1200"/>
              <a:buChar char="■"/>
              <a:defRPr sz="1600"/>
            </a:lvl9pPr>
          </a:lstStyle>
          <a:p/>
        </p:txBody>
      </p:sp>
      <p:sp>
        <p:nvSpPr>
          <p:cNvPr id="76" name="Google Shape;76;p4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1pPr>
            <a:lvl2pPr indent="0" lvl="1"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2pPr>
            <a:lvl3pPr indent="0" lvl="2"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3pPr>
            <a:lvl4pPr indent="0" lvl="3"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4pPr>
            <a:lvl5pPr indent="0" lvl="4"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5pPr>
            <a:lvl6pPr indent="0" lvl="5"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6pPr>
            <a:lvl7pPr indent="0" lvl="6"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7pPr>
            <a:lvl8pPr indent="0" lvl="7"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8pPr>
            <a:lvl9pPr indent="0" lvl="8"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77" name="Shape 77"/>
        <p:cNvGrpSpPr/>
        <p:nvPr/>
      </p:nvGrpSpPr>
      <p:grpSpPr>
        <a:xfrm>
          <a:off x="0" y="0"/>
          <a:ext cx="0" cy="0"/>
          <a:chOff x="0" y="0"/>
          <a:chExt cx="0" cy="0"/>
        </a:xfrm>
      </p:grpSpPr>
      <p:sp>
        <p:nvSpPr>
          <p:cNvPr id="78" name="Google Shape;78;p48"/>
          <p:cNvSpPr txBox="1"/>
          <p:nvPr>
            <p:ph type="title"/>
          </p:nvPr>
        </p:nvSpPr>
        <p:spPr>
          <a:xfrm>
            <a:off x="415600" y="740800"/>
            <a:ext cx="3744000" cy="1007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79" name="Google Shape;79;p48"/>
          <p:cNvSpPr txBox="1"/>
          <p:nvPr>
            <p:ph idx="1" type="body"/>
          </p:nvPr>
        </p:nvSpPr>
        <p:spPr>
          <a:xfrm>
            <a:off x="415600" y="1852800"/>
            <a:ext cx="3744000" cy="4239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2133"/>
              </a:spcBef>
              <a:spcAft>
                <a:spcPts val="0"/>
              </a:spcAft>
              <a:buSzPts val="1200"/>
              <a:buChar char="○"/>
              <a:defRPr sz="1600"/>
            </a:lvl2pPr>
            <a:lvl3pPr indent="-304800" lvl="2" marL="1371600" algn="l">
              <a:lnSpc>
                <a:spcPct val="115000"/>
              </a:lnSpc>
              <a:spcBef>
                <a:spcPts val="2133"/>
              </a:spcBef>
              <a:spcAft>
                <a:spcPts val="0"/>
              </a:spcAft>
              <a:buSzPts val="1200"/>
              <a:buChar char="■"/>
              <a:defRPr sz="1600"/>
            </a:lvl3pPr>
            <a:lvl4pPr indent="-304800" lvl="3" marL="1828800" algn="l">
              <a:lnSpc>
                <a:spcPct val="115000"/>
              </a:lnSpc>
              <a:spcBef>
                <a:spcPts val="2133"/>
              </a:spcBef>
              <a:spcAft>
                <a:spcPts val="0"/>
              </a:spcAft>
              <a:buSzPts val="1200"/>
              <a:buChar char="●"/>
              <a:defRPr sz="1600"/>
            </a:lvl4pPr>
            <a:lvl5pPr indent="-304800" lvl="4" marL="2286000" algn="l">
              <a:lnSpc>
                <a:spcPct val="115000"/>
              </a:lnSpc>
              <a:spcBef>
                <a:spcPts val="2133"/>
              </a:spcBef>
              <a:spcAft>
                <a:spcPts val="0"/>
              </a:spcAft>
              <a:buSzPts val="1200"/>
              <a:buChar char="○"/>
              <a:defRPr sz="1600"/>
            </a:lvl5pPr>
            <a:lvl6pPr indent="-304800" lvl="5" marL="2743200" algn="l">
              <a:lnSpc>
                <a:spcPct val="115000"/>
              </a:lnSpc>
              <a:spcBef>
                <a:spcPts val="2133"/>
              </a:spcBef>
              <a:spcAft>
                <a:spcPts val="0"/>
              </a:spcAft>
              <a:buSzPts val="1200"/>
              <a:buChar char="■"/>
              <a:defRPr sz="1600"/>
            </a:lvl6pPr>
            <a:lvl7pPr indent="-304800" lvl="6" marL="3200400" algn="l">
              <a:lnSpc>
                <a:spcPct val="115000"/>
              </a:lnSpc>
              <a:spcBef>
                <a:spcPts val="2133"/>
              </a:spcBef>
              <a:spcAft>
                <a:spcPts val="0"/>
              </a:spcAft>
              <a:buSzPts val="1200"/>
              <a:buChar char="●"/>
              <a:defRPr sz="1600"/>
            </a:lvl7pPr>
            <a:lvl8pPr indent="-304800" lvl="7" marL="3657600" algn="l">
              <a:lnSpc>
                <a:spcPct val="115000"/>
              </a:lnSpc>
              <a:spcBef>
                <a:spcPts val="2133"/>
              </a:spcBef>
              <a:spcAft>
                <a:spcPts val="0"/>
              </a:spcAft>
              <a:buSzPts val="1200"/>
              <a:buChar char="○"/>
              <a:defRPr sz="1600"/>
            </a:lvl8pPr>
            <a:lvl9pPr indent="-304800" lvl="8" marL="4114800" algn="l">
              <a:lnSpc>
                <a:spcPct val="115000"/>
              </a:lnSpc>
              <a:spcBef>
                <a:spcPts val="2133"/>
              </a:spcBef>
              <a:spcAft>
                <a:spcPts val="2133"/>
              </a:spcAft>
              <a:buSzPts val="1200"/>
              <a:buChar char="■"/>
              <a:defRPr sz="1600"/>
            </a:lvl9pPr>
          </a:lstStyle>
          <a:p/>
        </p:txBody>
      </p:sp>
      <p:sp>
        <p:nvSpPr>
          <p:cNvPr id="80" name="Google Shape;80;p4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1pPr>
            <a:lvl2pPr indent="0" lvl="1"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2pPr>
            <a:lvl3pPr indent="0" lvl="2"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3pPr>
            <a:lvl4pPr indent="0" lvl="3"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4pPr>
            <a:lvl5pPr indent="0" lvl="4"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5pPr>
            <a:lvl6pPr indent="0" lvl="5"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6pPr>
            <a:lvl7pPr indent="0" lvl="6"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7pPr>
            <a:lvl8pPr indent="0" lvl="7"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8pPr>
            <a:lvl9pPr indent="0" lvl="8"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81" name="Shape 81"/>
        <p:cNvGrpSpPr/>
        <p:nvPr/>
      </p:nvGrpSpPr>
      <p:grpSpPr>
        <a:xfrm>
          <a:off x="0" y="0"/>
          <a:ext cx="0" cy="0"/>
          <a:chOff x="0" y="0"/>
          <a:chExt cx="0" cy="0"/>
        </a:xfrm>
      </p:grpSpPr>
      <p:sp>
        <p:nvSpPr>
          <p:cNvPr id="82" name="Google Shape;82;p49"/>
          <p:cNvSpPr txBox="1"/>
          <p:nvPr>
            <p:ph type="title"/>
          </p:nvPr>
        </p:nvSpPr>
        <p:spPr>
          <a:xfrm>
            <a:off x="653667" y="600200"/>
            <a:ext cx="8490400" cy="545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83" name="Google Shape;83;p49"/>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1pPr>
            <a:lvl2pPr indent="0" lvl="1"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2pPr>
            <a:lvl3pPr indent="0" lvl="2"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3pPr>
            <a:lvl4pPr indent="0" lvl="3"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4pPr>
            <a:lvl5pPr indent="0" lvl="4"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5pPr>
            <a:lvl6pPr indent="0" lvl="5"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6pPr>
            <a:lvl7pPr indent="0" lvl="6"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7pPr>
            <a:lvl8pPr indent="0" lvl="7"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8pPr>
            <a:lvl9pPr indent="0" lvl="8"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84" name="Shape 84"/>
        <p:cNvGrpSpPr/>
        <p:nvPr/>
      </p:nvGrpSpPr>
      <p:grpSpPr>
        <a:xfrm>
          <a:off x="0" y="0"/>
          <a:ext cx="0" cy="0"/>
          <a:chOff x="0" y="0"/>
          <a:chExt cx="0" cy="0"/>
        </a:xfrm>
      </p:grpSpPr>
      <p:sp>
        <p:nvSpPr>
          <p:cNvPr id="85" name="Google Shape;85;p5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6" name="Google Shape;86;p50"/>
          <p:cNvSpPr txBox="1"/>
          <p:nvPr>
            <p:ph type="title"/>
          </p:nvPr>
        </p:nvSpPr>
        <p:spPr>
          <a:xfrm>
            <a:off x="354000" y="1644233"/>
            <a:ext cx="5393600" cy="1976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p:txBody>
      </p:sp>
      <p:sp>
        <p:nvSpPr>
          <p:cNvPr id="87" name="Google Shape;87;p50"/>
          <p:cNvSpPr txBox="1"/>
          <p:nvPr>
            <p:ph idx="1" type="subTitle"/>
          </p:nvPr>
        </p:nvSpPr>
        <p:spPr>
          <a:xfrm>
            <a:off x="354000" y="3737433"/>
            <a:ext cx="5393600" cy="164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88" name="Google Shape;88;p50"/>
          <p:cNvSpPr txBox="1"/>
          <p:nvPr>
            <p:ph idx="2" type="body"/>
          </p:nvPr>
        </p:nvSpPr>
        <p:spPr>
          <a:xfrm>
            <a:off x="6586000" y="965433"/>
            <a:ext cx="5116000" cy="49268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2133"/>
              </a:spcBef>
              <a:spcAft>
                <a:spcPts val="0"/>
              </a:spcAft>
              <a:buSzPts val="1400"/>
              <a:buChar char="○"/>
              <a:defRPr/>
            </a:lvl2pPr>
            <a:lvl3pPr indent="-317500" lvl="2" marL="1371600" algn="l">
              <a:lnSpc>
                <a:spcPct val="115000"/>
              </a:lnSpc>
              <a:spcBef>
                <a:spcPts val="2133"/>
              </a:spcBef>
              <a:spcAft>
                <a:spcPts val="0"/>
              </a:spcAft>
              <a:buSzPts val="1400"/>
              <a:buChar char="■"/>
              <a:defRPr/>
            </a:lvl3pPr>
            <a:lvl4pPr indent="-317500" lvl="3" marL="1828800" algn="l">
              <a:lnSpc>
                <a:spcPct val="115000"/>
              </a:lnSpc>
              <a:spcBef>
                <a:spcPts val="2133"/>
              </a:spcBef>
              <a:spcAft>
                <a:spcPts val="0"/>
              </a:spcAft>
              <a:buSzPts val="1400"/>
              <a:buChar char="●"/>
              <a:defRPr/>
            </a:lvl4pPr>
            <a:lvl5pPr indent="-317500" lvl="4" marL="2286000" algn="l">
              <a:lnSpc>
                <a:spcPct val="115000"/>
              </a:lnSpc>
              <a:spcBef>
                <a:spcPts val="2133"/>
              </a:spcBef>
              <a:spcAft>
                <a:spcPts val="0"/>
              </a:spcAft>
              <a:buSzPts val="1400"/>
              <a:buChar char="○"/>
              <a:defRPr/>
            </a:lvl5pPr>
            <a:lvl6pPr indent="-317500" lvl="5" marL="2743200" algn="l">
              <a:lnSpc>
                <a:spcPct val="115000"/>
              </a:lnSpc>
              <a:spcBef>
                <a:spcPts val="2133"/>
              </a:spcBef>
              <a:spcAft>
                <a:spcPts val="0"/>
              </a:spcAft>
              <a:buSzPts val="1400"/>
              <a:buChar char="■"/>
              <a:defRPr/>
            </a:lvl6pPr>
            <a:lvl7pPr indent="-317500" lvl="6" marL="3200400" algn="l">
              <a:lnSpc>
                <a:spcPct val="115000"/>
              </a:lnSpc>
              <a:spcBef>
                <a:spcPts val="2133"/>
              </a:spcBef>
              <a:spcAft>
                <a:spcPts val="0"/>
              </a:spcAft>
              <a:buSzPts val="1400"/>
              <a:buChar char="●"/>
              <a:defRPr/>
            </a:lvl7pPr>
            <a:lvl8pPr indent="-317500" lvl="7" marL="3657600" algn="l">
              <a:lnSpc>
                <a:spcPct val="115000"/>
              </a:lnSpc>
              <a:spcBef>
                <a:spcPts val="2133"/>
              </a:spcBef>
              <a:spcAft>
                <a:spcPts val="0"/>
              </a:spcAft>
              <a:buSzPts val="1400"/>
              <a:buChar char="○"/>
              <a:defRPr/>
            </a:lvl8pPr>
            <a:lvl9pPr indent="-317500" lvl="8" marL="4114800" algn="l">
              <a:lnSpc>
                <a:spcPct val="115000"/>
              </a:lnSpc>
              <a:spcBef>
                <a:spcPts val="2133"/>
              </a:spcBef>
              <a:spcAft>
                <a:spcPts val="2133"/>
              </a:spcAft>
              <a:buSzPts val="1400"/>
              <a:buChar char="■"/>
              <a:defRPr/>
            </a:lvl9pPr>
          </a:lstStyle>
          <a:p/>
        </p:txBody>
      </p:sp>
      <p:sp>
        <p:nvSpPr>
          <p:cNvPr id="89" name="Google Shape;89;p50"/>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1pPr>
            <a:lvl2pPr indent="0" lvl="1"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2pPr>
            <a:lvl3pPr indent="0" lvl="2"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3pPr>
            <a:lvl4pPr indent="0" lvl="3"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4pPr>
            <a:lvl5pPr indent="0" lvl="4"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5pPr>
            <a:lvl6pPr indent="0" lvl="5"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6pPr>
            <a:lvl7pPr indent="0" lvl="6"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7pPr>
            <a:lvl8pPr indent="0" lvl="7"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8pPr>
            <a:lvl9pPr indent="0" lvl="8"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Art">
  <p:cSld name="Smart Art">
    <p:spTree>
      <p:nvGrpSpPr>
        <p:cNvPr id="13" name="Shape 13"/>
        <p:cNvGrpSpPr/>
        <p:nvPr/>
      </p:nvGrpSpPr>
      <p:grpSpPr>
        <a:xfrm>
          <a:off x="0" y="0"/>
          <a:ext cx="0" cy="0"/>
          <a:chOff x="0" y="0"/>
          <a:chExt cx="0" cy="0"/>
        </a:xfrm>
      </p:grpSpPr>
      <p:sp>
        <p:nvSpPr>
          <p:cNvPr id="14" name="Google Shape;14;p30"/>
          <p:cNvSpPr txBox="1"/>
          <p:nvPr>
            <p:ph type="title"/>
          </p:nvPr>
        </p:nvSpPr>
        <p:spPr>
          <a:xfrm>
            <a:off x="762000" y="715964"/>
            <a:ext cx="10591800" cy="64633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39393"/>
              </a:buClr>
              <a:buSzPts val="4000"/>
              <a:buFont typeface="Quattrocento Sans"/>
              <a:buNone/>
              <a:defRPr b="1" i="0" sz="4000" u="none" cap="none" strike="noStrike">
                <a:solidFill>
                  <a:srgbClr val="939393"/>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30"/>
          <p:cNvSpPr txBox="1"/>
          <p:nvPr>
            <p:ph idx="1" type="body"/>
          </p:nvPr>
        </p:nvSpPr>
        <p:spPr>
          <a:xfrm>
            <a:off x="762000" y="1432562"/>
            <a:ext cx="10667999" cy="9274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100000"/>
              </a:lnSpc>
              <a:spcBef>
                <a:spcPts val="10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9pPr>
          </a:lstStyle>
          <a:p/>
        </p:txBody>
      </p:sp>
      <p:sp>
        <p:nvSpPr>
          <p:cNvPr id="16" name="Google Shape;16;p30"/>
          <p:cNvSpPr/>
          <p:nvPr>
            <p:ph idx="2" type="dgm"/>
          </p:nvPr>
        </p:nvSpPr>
        <p:spPr>
          <a:xfrm>
            <a:off x="762001" y="2369129"/>
            <a:ext cx="10667998" cy="334365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9pPr>
          </a:lstStyle>
          <a:p/>
        </p:txBody>
      </p:sp>
      <p:pic>
        <p:nvPicPr>
          <p:cNvPr descr="Red, blue grey white pattern background" id="17" name="Google Shape;17;p30"/>
          <p:cNvPicPr preferRelativeResize="0"/>
          <p:nvPr/>
        </p:nvPicPr>
        <p:blipFill rotWithShape="1">
          <a:blip r:embed="rId2">
            <a:alphaModFix/>
          </a:blip>
          <a:srcRect b="0" l="0" r="0" t="0"/>
          <a:stretch/>
        </p:blipFill>
        <p:spPr>
          <a:xfrm>
            <a:off x="0" y="5999582"/>
            <a:ext cx="12192000" cy="85841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90" name="Shape 90"/>
        <p:cNvGrpSpPr/>
        <p:nvPr/>
      </p:nvGrpSpPr>
      <p:grpSpPr>
        <a:xfrm>
          <a:off x="0" y="0"/>
          <a:ext cx="0" cy="0"/>
          <a:chOff x="0" y="0"/>
          <a:chExt cx="0" cy="0"/>
        </a:xfrm>
      </p:grpSpPr>
      <p:sp>
        <p:nvSpPr>
          <p:cNvPr id="91" name="Google Shape;91;p51"/>
          <p:cNvSpPr txBox="1"/>
          <p:nvPr>
            <p:ph idx="1" type="body"/>
          </p:nvPr>
        </p:nvSpPr>
        <p:spPr>
          <a:xfrm>
            <a:off x="415600" y="5640767"/>
            <a:ext cx="7998400" cy="806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2" name="Google Shape;92;p51"/>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1pPr>
            <a:lvl2pPr indent="0" lvl="1"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2pPr>
            <a:lvl3pPr indent="0" lvl="2"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3pPr>
            <a:lvl4pPr indent="0" lvl="3"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4pPr>
            <a:lvl5pPr indent="0" lvl="4"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5pPr>
            <a:lvl6pPr indent="0" lvl="5"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6pPr>
            <a:lvl7pPr indent="0" lvl="6"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7pPr>
            <a:lvl8pPr indent="0" lvl="7"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8pPr>
            <a:lvl9pPr indent="0" lvl="8"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93" name="Shape 93"/>
        <p:cNvGrpSpPr/>
        <p:nvPr/>
      </p:nvGrpSpPr>
      <p:grpSpPr>
        <a:xfrm>
          <a:off x="0" y="0"/>
          <a:ext cx="0" cy="0"/>
          <a:chOff x="0" y="0"/>
          <a:chExt cx="0" cy="0"/>
        </a:xfrm>
      </p:grpSpPr>
      <p:sp>
        <p:nvSpPr>
          <p:cNvPr id="94" name="Google Shape;94;p52"/>
          <p:cNvSpPr txBox="1"/>
          <p:nvPr>
            <p:ph type="title"/>
          </p:nvPr>
        </p:nvSpPr>
        <p:spPr>
          <a:xfrm>
            <a:off x="415600" y="1474833"/>
            <a:ext cx="11360800" cy="2618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p:txBody>
      </p:sp>
      <p:sp>
        <p:nvSpPr>
          <p:cNvPr id="95" name="Google Shape;95;p52"/>
          <p:cNvSpPr txBox="1"/>
          <p:nvPr>
            <p:ph idx="1" type="body"/>
          </p:nvPr>
        </p:nvSpPr>
        <p:spPr>
          <a:xfrm>
            <a:off x="415600" y="4202967"/>
            <a:ext cx="11360800" cy="17344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2133"/>
              </a:spcBef>
              <a:spcAft>
                <a:spcPts val="0"/>
              </a:spcAft>
              <a:buSzPts val="1400"/>
              <a:buChar char="○"/>
              <a:defRPr/>
            </a:lvl2pPr>
            <a:lvl3pPr indent="-317500" lvl="2" marL="1371600" algn="ctr">
              <a:lnSpc>
                <a:spcPct val="115000"/>
              </a:lnSpc>
              <a:spcBef>
                <a:spcPts val="2133"/>
              </a:spcBef>
              <a:spcAft>
                <a:spcPts val="0"/>
              </a:spcAft>
              <a:buSzPts val="1400"/>
              <a:buChar char="■"/>
              <a:defRPr/>
            </a:lvl3pPr>
            <a:lvl4pPr indent="-317500" lvl="3" marL="1828800" algn="ctr">
              <a:lnSpc>
                <a:spcPct val="115000"/>
              </a:lnSpc>
              <a:spcBef>
                <a:spcPts val="2133"/>
              </a:spcBef>
              <a:spcAft>
                <a:spcPts val="0"/>
              </a:spcAft>
              <a:buSzPts val="1400"/>
              <a:buChar char="●"/>
              <a:defRPr/>
            </a:lvl4pPr>
            <a:lvl5pPr indent="-317500" lvl="4" marL="2286000" algn="ctr">
              <a:lnSpc>
                <a:spcPct val="115000"/>
              </a:lnSpc>
              <a:spcBef>
                <a:spcPts val="2133"/>
              </a:spcBef>
              <a:spcAft>
                <a:spcPts val="0"/>
              </a:spcAft>
              <a:buSzPts val="1400"/>
              <a:buChar char="○"/>
              <a:defRPr/>
            </a:lvl5pPr>
            <a:lvl6pPr indent="-317500" lvl="5" marL="2743200" algn="ctr">
              <a:lnSpc>
                <a:spcPct val="115000"/>
              </a:lnSpc>
              <a:spcBef>
                <a:spcPts val="2133"/>
              </a:spcBef>
              <a:spcAft>
                <a:spcPts val="0"/>
              </a:spcAft>
              <a:buSzPts val="1400"/>
              <a:buChar char="■"/>
              <a:defRPr/>
            </a:lvl6pPr>
            <a:lvl7pPr indent="-317500" lvl="6" marL="3200400" algn="ctr">
              <a:lnSpc>
                <a:spcPct val="115000"/>
              </a:lnSpc>
              <a:spcBef>
                <a:spcPts val="2133"/>
              </a:spcBef>
              <a:spcAft>
                <a:spcPts val="0"/>
              </a:spcAft>
              <a:buSzPts val="1400"/>
              <a:buChar char="●"/>
              <a:defRPr/>
            </a:lvl7pPr>
            <a:lvl8pPr indent="-317500" lvl="7" marL="3657600" algn="ctr">
              <a:lnSpc>
                <a:spcPct val="115000"/>
              </a:lnSpc>
              <a:spcBef>
                <a:spcPts val="2133"/>
              </a:spcBef>
              <a:spcAft>
                <a:spcPts val="0"/>
              </a:spcAft>
              <a:buSzPts val="1400"/>
              <a:buChar char="○"/>
              <a:defRPr/>
            </a:lvl8pPr>
            <a:lvl9pPr indent="-317500" lvl="8" marL="4114800" algn="ctr">
              <a:lnSpc>
                <a:spcPct val="115000"/>
              </a:lnSpc>
              <a:spcBef>
                <a:spcPts val="2133"/>
              </a:spcBef>
              <a:spcAft>
                <a:spcPts val="2133"/>
              </a:spcAft>
              <a:buSzPts val="1400"/>
              <a:buChar char="■"/>
              <a:defRPr/>
            </a:lvl9pPr>
          </a:lstStyle>
          <a:p/>
        </p:txBody>
      </p:sp>
      <p:sp>
        <p:nvSpPr>
          <p:cNvPr id="96" name="Google Shape;96;p52"/>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1pPr>
            <a:lvl2pPr indent="0" lvl="1"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2pPr>
            <a:lvl3pPr indent="0" lvl="2"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3pPr>
            <a:lvl4pPr indent="0" lvl="3"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4pPr>
            <a:lvl5pPr indent="0" lvl="4"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5pPr>
            <a:lvl6pPr indent="0" lvl="5"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6pPr>
            <a:lvl7pPr indent="0" lvl="6"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7pPr>
            <a:lvl8pPr indent="0" lvl="7"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8pPr>
            <a:lvl9pPr indent="0" lvl="8"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5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1pPr>
            <a:lvl2pPr indent="0" lvl="1"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2pPr>
            <a:lvl3pPr indent="0" lvl="2"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3pPr>
            <a:lvl4pPr indent="0" lvl="3"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4pPr>
            <a:lvl5pPr indent="0" lvl="4"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5pPr>
            <a:lvl6pPr indent="0" lvl="5"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6pPr>
            <a:lvl7pPr indent="0" lvl="6"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7pPr>
            <a:lvl8pPr indent="0" lvl="7"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8pPr>
            <a:lvl9pPr indent="0" lvl="8" marL="0" marR="0" rt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type="title">
  <p:cSld name="TITLE">
    <p:bg>
      <p:bgPr>
        <a:solidFill>
          <a:schemeClr val="accent2"/>
        </a:solidFill>
      </p:bgPr>
    </p:bg>
    <p:spTree>
      <p:nvGrpSpPr>
        <p:cNvPr id="105" name="Shape 105"/>
        <p:cNvGrpSpPr/>
        <p:nvPr/>
      </p:nvGrpSpPr>
      <p:grpSpPr>
        <a:xfrm>
          <a:off x="0" y="0"/>
          <a:ext cx="0" cy="0"/>
          <a:chOff x="0" y="0"/>
          <a:chExt cx="0" cy="0"/>
        </a:xfrm>
      </p:grpSpPr>
      <p:grpSp>
        <p:nvGrpSpPr>
          <p:cNvPr id="106" name="Google Shape;106;p42"/>
          <p:cNvGrpSpPr/>
          <p:nvPr/>
        </p:nvGrpSpPr>
        <p:grpSpPr>
          <a:xfrm>
            <a:off x="0" y="0"/>
            <a:ext cx="6843092" cy="6858000"/>
            <a:chOff x="0" y="0"/>
            <a:chExt cx="6843092" cy="6858000"/>
          </a:xfrm>
        </p:grpSpPr>
        <p:sp>
          <p:nvSpPr>
            <p:cNvPr id="107" name="Google Shape;107;p42"/>
            <p:cNvSpPr/>
            <p:nvPr/>
          </p:nvSpPr>
          <p:spPr>
            <a:xfrm>
              <a:off x="2021206" y="4828032"/>
              <a:ext cx="2029968" cy="202996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 name="Google Shape;108;p42"/>
            <p:cNvSpPr/>
            <p:nvPr/>
          </p:nvSpPr>
          <p:spPr>
            <a:xfrm>
              <a:off x="0" y="0"/>
              <a:ext cx="2029968" cy="2029968"/>
            </a:xfrm>
            <a:custGeom>
              <a:rect b="b" l="l" r="r" t="t"/>
              <a:pathLst>
                <a:path extrusionOk="0" h="1828800" w="1828800">
                  <a:moveTo>
                    <a:pt x="0" y="0"/>
                  </a:moveTo>
                  <a:lnTo>
                    <a:pt x="1828800" y="1828800"/>
                  </a:lnTo>
                  <a:lnTo>
                    <a:pt x="0" y="182880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 name="Google Shape;109;p42"/>
            <p:cNvSpPr/>
            <p:nvPr/>
          </p:nvSpPr>
          <p:spPr>
            <a:xfrm>
              <a:off x="2457970" y="1686431"/>
              <a:ext cx="1828800" cy="1828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 name="Google Shape;110;p42"/>
            <p:cNvSpPr/>
            <p:nvPr/>
          </p:nvSpPr>
          <p:spPr>
            <a:xfrm>
              <a:off x="0" y="6108192"/>
              <a:ext cx="2029968" cy="74980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1" name="Google Shape;111;p42"/>
            <p:cNvSpPr/>
            <p:nvPr/>
          </p:nvSpPr>
          <p:spPr>
            <a:xfrm>
              <a:off x="4054172" y="4069080"/>
              <a:ext cx="2788920" cy="2788920"/>
            </a:xfrm>
            <a:custGeom>
              <a:rect b="b" l="l" r="r" t="t"/>
              <a:pathLst>
                <a:path extrusionOk="0" h="1828800" w="1828800">
                  <a:moveTo>
                    <a:pt x="0" y="0"/>
                  </a:moveTo>
                  <a:lnTo>
                    <a:pt x="1828800" y="1828800"/>
                  </a:lnTo>
                  <a:lnTo>
                    <a:pt x="0" y="1828800"/>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12" name="Google Shape;112;p42"/>
            <p:cNvGrpSpPr/>
            <p:nvPr/>
          </p:nvGrpSpPr>
          <p:grpSpPr>
            <a:xfrm>
              <a:off x="23853" y="2101527"/>
              <a:ext cx="1920240" cy="1920240"/>
              <a:chOff x="5361924" y="7472790"/>
              <a:chExt cx="1828800" cy="1828800"/>
            </a:xfrm>
          </p:grpSpPr>
          <p:grpSp>
            <p:nvGrpSpPr>
              <p:cNvPr id="113" name="Google Shape;113;p42"/>
              <p:cNvGrpSpPr/>
              <p:nvPr/>
            </p:nvGrpSpPr>
            <p:grpSpPr>
              <a:xfrm>
                <a:off x="5361924" y="7472790"/>
                <a:ext cx="1828800" cy="1828800"/>
                <a:chOff x="5361924" y="7472790"/>
                <a:chExt cx="1828800" cy="1828800"/>
              </a:xfrm>
            </p:grpSpPr>
            <p:grpSp>
              <p:nvGrpSpPr>
                <p:cNvPr id="114" name="Google Shape;114;p42"/>
                <p:cNvGrpSpPr/>
                <p:nvPr/>
              </p:nvGrpSpPr>
              <p:grpSpPr>
                <a:xfrm>
                  <a:off x="5361924" y="7472790"/>
                  <a:ext cx="1828800" cy="1828800"/>
                  <a:chOff x="5388428" y="7173291"/>
                  <a:chExt cx="1828800" cy="1828800"/>
                </a:xfrm>
              </p:grpSpPr>
              <p:grpSp>
                <p:nvGrpSpPr>
                  <p:cNvPr id="115" name="Google Shape;115;p42"/>
                  <p:cNvGrpSpPr/>
                  <p:nvPr/>
                </p:nvGrpSpPr>
                <p:grpSpPr>
                  <a:xfrm>
                    <a:off x="5388428" y="7173291"/>
                    <a:ext cx="1828800" cy="1828800"/>
                    <a:chOff x="5388428" y="7173291"/>
                    <a:chExt cx="1828800" cy="1828800"/>
                  </a:xfrm>
                </p:grpSpPr>
                <p:grpSp>
                  <p:nvGrpSpPr>
                    <p:cNvPr id="116" name="Google Shape;116;p42"/>
                    <p:cNvGrpSpPr/>
                    <p:nvPr/>
                  </p:nvGrpSpPr>
                  <p:grpSpPr>
                    <a:xfrm>
                      <a:off x="5388428" y="7173291"/>
                      <a:ext cx="1828800" cy="1828800"/>
                      <a:chOff x="5579044" y="7049770"/>
                      <a:chExt cx="1828800" cy="1828800"/>
                    </a:xfrm>
                  </p:grpSpPr>
                  <p:grpSp>
                    <p:nvGrpSpPr>
                      <p:cNvPr id="117" name="Google Shape;117;p42"/>
                      <p:cNvGrpSpPr/>
                      <p:nvPr/>
                    </p:nvGrpSpPr>
                    <p:grpSpPr>
                      <a:xfrm>
                        <a:off x="5579044" y="7049770"/>
                        <a:ext cx="1828800" cy="1828800"/>
                        <a:chOff x="5579044" y="7049770"/>
                        <a:chExt cx="1828800" cy="1828800"/>
                      </a:xfrm>
                    </p:grpSpPr>
                    <p:grpSp>
                      <p:nvGrpSpPr>
                        <p:cNvPr id="118" name="Google Shape;118;p42"/>
                        <p:cNvGrpSpPr/>
                        <p:nvPr/>
                      </p:nvGrpSpPr>
                      <p:grpSpPr>
                        <a:xfrm>
                          <a:off x="5579044" y="7049770"/>
                          <a:ext cx="1828800" cy="1828800"/>
                          <a:chOff x="5579044" y="7049770"/>
                          <a:chExt cx="1828800" cy="1828800"/>
                        </a:xfrm>
                      </p:grpSpPr>
                      <p:grpSp>
                        <p:nvGrpSpPr>
                          <p:cNvPr id="119" name="Google Shape;119;p42"/>
                          <p:cNvGrpSpPr/>
                          <p:nvPr/>
                        </p:nvGrpSpPr>
                        <p:grpSpPr>
                          <a:xfrm>
                            <a:off x="5579044" y="7049770"/>
                            <a:ext cx="1828800" cy="1828800"/>
                            <a:chOff x="5579044" y="7049770"/>
                            <a:chExt cx="1828800" cy="1828800"/>
                          </a:xfrm>
                        </p:grpSpPr>
                        <p:sp>
                          <p:nvSpPr>
                            <p:cNvPr id="120" name="Google Shape;120;p42"/>
                            <p:cNvSpPr/>
                            <p:nvPr/>
                          </p:nvSpPr>
                          <p:spPr>
                            <a:xfrm>
                              <a:off x="5579044" y="7049770"/>
                              <a:ext cx="1828800" cy="18288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121" name="Google Shape;121;p42"/>
                            <p:cNvSpPr/>
                            <p:nvPr/>
                          </p:nvSpPr>
                          <p:spPr>
                            <a:xfrm>
                              <a:off x="5647624" y="7118350"/>
                              <a:ext cx="1691640" cy="16916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122" name="Google Shape;122;p42"/>
                          <p:cNvSpPr/>
                          <p:nvPr/>
                        </p:nvSpPr>
                        <p:spPr>
                          <a:xfrm>
                            <a:off x="5716204" y="7186930"/>
                            <a:ext cx="1554480" cy="15544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123" name="Google Shape;123;p42"/>
                        <p:cNvSpPr/>
                        <p:nvPr/>
                      </p:nvSpPr>
                      <p:spPr>
                        <a:xfrm>
                          <a:off x="5784784" y="7255510"/>
                          <a:ext cx="1417320" cy="141732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124" name="Google Shape;124;p42"/>
                      <p:cNvSpPr/>
                      <p:nvPr/>
                    </p:nvSpPr>
                    <p:spPr>
                      <a:xfrm>
                        <a:off x="5853364" y="7324090"/>
                        <a:ext cx="1280160" cy="128016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125" name="Google Shape;125;p42"/>
                    <p:cNvSpPr/>
                    <p:nvPr/>
                  </p:nvSpPr>
                  <p:spPr>
                    <a:xfrm>
                      <a:off x="5731328" y="7516191"/>
                      <a:ext cx="1143000" cy="11430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126" name="Google Shape;126;p42"/>
                  <p:cNvSpPr/>
                  <p:nvPr/>
                </p:nvSpPr>
                <p:spPr>
                  <a:xfrm>
                    <a:off x="5799908" y="7584771"/>
                    <a:ext cx="1005840" cy="10058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127" name="Google Shape;127;p42"/>
                <p:cNvSpPr/>
                <p:nvPr/>
              </p:nvSpPr>
              <p:spPr>
                <a:xfrm>
                  <a:off x="5841984" y="7952850"/>
                  <a:ext cx="868680" cy="8686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128" name="Google Shape;128;p42"/>
                <p:cNvSpPr/>
                <p:nvPr/>
              </p:nvSpPr>
              <p:spPr>
                <a:xfrm>
                  <a:off x="5910564" y="8021430"/>
                  <a:ext cx="731520" cy="73152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129" name="Google Shape;129;p42"/>
                <p:cNvSpPr/>
                <p:nvPr/>
              </p:nvSpPr>
              <p:spPr>
                <a:xfrm>
                  <a:off x="5979144" y="8090010"/>
                  <a:ext cx="594360" cy="59436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130" name="Google Shape;130;p42"/>
                <p:cNvSpPr/>
                <p:nvPr/>
              </p:nvSpPr>
              <p:spPr>
                <a:xfrm>
                  <a:off x="6047724" y="8158590"/>
                  <a:ext cx="457200" cy="4572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131" name="Google Shape;131;p42"/>
                <p:cNvSpPr/>
                <p:nvPr/>
              </p:nvSpPr>
              <p:spPr>
                <a:xfrm>
                  <a:off x="6116304" y="8227170"/>
                  <a:ext cx="320040" cy="3200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132" name="Google Shape;132;p42"/>
              <p:cNvSpPr/>
              <p:nvPr/>
            </p:nvSpPr>
            <p:spPr>
              <a:xfrm>
                <a:off x="6184884" y="8295750"/>
                <a:ext cx="182880" cy="1828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133" name="Google Shape;133;p42"/>
            <p:cNvSpPr/>
            <p:nvPr/>
          </p:nvSpPr>
          <p:spPr>
            <a:xfrm rot="10800000">
              <a:off x="1013527" y="2043171"/>
              <a:ext cx="1014984" cy="2029968"/>
            </a:xfrm>
            <a:custGeom>
              <a:rect b="b" l="l" r="r" t="t"/>
              <a:pathLst>
                <a:path extrusionOk="0" h="1828800" w="915648">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rgbClr val="D4D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4" name="Google Shape;134;p42"/>
            <p:cNvSpPr/>
            <p:nvPr/>
          </p:nvSpPr>
          <p:spPr>
            <a:xfrm rot="5400000">
              <a:off x="2028432" y="4821048"/>
              <a:ext cx="2029968" cy="2029968"/>
            </a:xfrm>
            <a:custGeom>
              <a:rect b="b" l="l" r="r" t="t"/>
              <a:pathLst>
                <a:path extrusionOk="0" h="1828800" w="1828800">
                  <a:moveTo>
                    <a:pt x="0" y="0"/>
                  </a:moveTo>
                  <a:lnTo>
                    <a:pt x="1828800" y="1828800"/>
                  </a:lnTo>
                  <a:lnTo>
                    <a:pt x="0" y="1828800"/>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5" name="Google Shape;135;p42"/>
            <p:cNvSpPr/>
            <p:nvPr/>
          </p:nvSpPr>
          <p:spPr>
            <a:xfrm>
              <a:off x="861942" y="888111"/>
              <a:ext cx="274320" cy="27432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6" name="Google Shape;136;p42"/>
            <p:cNvSpPr/>
            <p:nvPr/>
          </p:nvSpPr>
          <p:spPr>
            <a:xfrm>
              <a:off x="0" y="4082178"/>
              <a:ext cx="2029968" cy="202996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7" name="Google Shape;137;p42"/>
            <p:cNvPicPr preferRelativeResize="0"/>
            <p:nvPr/>
          </p:nvPicPr>
          <p:blipFill rotWithShape="1">
            <a:blip r:embed="rId2">
              <a:alphaModFix/>
            </a:blip>
            <a:srcRect b="0" l="0" r="0" t="0"/>
            <a:stretch/>
          </p:blipFill>
          <p:spPr>
            <a:xfrm rot="10800000">
              <a:off x="2029016" y="2051944"/>
              <a:ext cx="2029968" cy="2029968"/>
            </a:xfrm>
            <a:prstGeom prst="rect">
              <a:avLst/>
            </a:prstGeom>
            <a:noFill/>
            <a:ln>
              <a:noFill/>
            </a:ln>
          </p:spPr>
        </p:pic>
        <p:pic>
          <p:nvPicPr>
            <p:cNvPr id="138" name="Google Shape;138;p42"/>
            <p:cNvPicPr preferRelativeResize="0"/>
            <p:nvPr/>
          </p:nvPicPr>
          <p:blipFill rotWithShape="1">
            <a:blip r:embed="rId3">
              <a:alphaModFix/>
            </a:blip>
            <a:srcRect b="0" l="0" r="0" t="0"/>
            <a:stretch/>
          </p:blipFill>
          <p:spPr>
            <a:xfrm>
              <a:off x="0" y="4078224"/>
              <a:ext cx="2029968" cy="2029968"/>
            </a:xfrm>
            <a:prstGeom prst="rect">
              <a:avLst/>
            </a:prstGeom>
            <a:noFill/>
            <a:ln>
              <a:noFill/>
            </a:ln>
          </p:spPr>
        </p:pic>
        <p:cxnSp>
          <p:nvCxnSpPr>
            <p:cNvPr id="139" name="Google Shape;139;p42"/>
            <p:cNvCxnSpPr/>
            <p:nvPr/>
          </p:nvCxnSpPr>
          <p:spPr>
            <a:xfrm>
              <a:off x="974376" y="989441"/>
              <a:ext cx="5867327" cy="5867206"/>
            </a:xfrm>
            <a:prstGeom prst="straightConnector1">
              <a:avLst/>
            </a:prstGeom>
            <a:noFill/>
            <a:ln cap="flat" cmpd="sng" w="38100">
              <a:solidFill>
                <a:schemeClr val="lt1"/>
              </a:solidFill>
              <a:prstDash val="solid"/>
              <a:miter lim="800000"/>
              <a:headEnd len="sm" w="sm" type="none"/>
              <a:tailEnd len="sm" w="sm" type="none"/>
            </a:ln>
          </p:spPr>
        </p:cxnSp>
      </p:grpSp>
      <p:sp>
        <p:nvSpPr>
          <p:cNvPr id="140" name="Google Shape;140;p42"/>
          <p:cNvSpPr txBox="1"/>
          <p:nvPr>
            <p:ph type="ctrTitle"/>
          </p:nvPr>
        </p:nvSpPr>
        <p:spPr>
          <a:xfrm>
            <a:off x="5900245" y="544285"/>
            <a:ext cx="5528217" cy="268538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4400"/>
              <a:buFont typeface="Avenir"/>
              <a:buNone/>
              <a:defRPr sz="44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42"/>
          <p:cNvSpPr txBox="1"/>
          <p:nvPr>
            <p:ph idx="1" type="subTitle"/>
          </p:nvPr>
        </p:nvSpPr>
        <p:spPr>
          <a:xfrm>
            <a:off x="5896340" y="3423773"/>
            <a:ext cx="5528217" cy="2029969"/>
          </a:xfrm>
          <a:prstGeom prst="rect">
            <a:avLst/>
          </a:prstGeom>
          <a:noFill/>
          <a:ln>
            <a:noFill/>
          </a:ln>
        </p:spPr>
        <p:txBody>
          <a:bodyPr anchorCtr="0" anchor="t" bIns="45700" lIns="91425" spcFirstLastPara="1" rIns="91425" wrap="square" tIns="45700">
            <a:normAutofit/>
          </a:bodyPr>
          <a:lstStyle>
            <a:lvl1pPr lvl="0" algn="l">
              <a:lnSpc>
                <a:spcPct val="150000"/>
              </a:lnSpc>
              <a:spcBef>
                <a:spcPts val="0"/>
              </a:spcBef>
              <a:spcAft>
                <a:spcPts val="0"/>
              </a:spcAft>
              <a:buClr>
                <a:schemeClr val="dk2"/>
              </a:buClr>
              <a:buSzPts val="1800"/>
              <a:buNone/>
              <a:defRPr sz="1800">
                <a:solidFill>
                  <a:schemeClr val="dk2"/>
                </a:solidFill>
              </a:defRPr>
            </a:lvl1pPr>
            <a:lvl2pPr lvl="1" algn="ctr">
              <a:lnSpc>
                <a:spcPct val="100000"/>
              </a:lnSpc>
              <a:spcBef>
                <a:spcPts val="1200"/>
              </a:spcBef>
              <a:spcAft>
                <a:spcPts val="0"/>
              </a:spcAft>
              <a:buClr>
                <a:schemeClr val="dk1"/>
              </a:buClr>
              <a:buSzPts val="2000"/>
              <a:buNone/>
              <a:defRPr sz="2000"/>
            </a:lvl2pPr>
            <a:lvl3pPr lvl="2" algn="ctr">
              <a:lnSpc>
                <a:spcPct val="100000"/>
              </a:lnSpc>
              <a:spcBef>
                <a:spcPts val="1200"/>
              </a:spcBef>
              <a:spcAft>
                <a:spcPts val="0"/>
              </a:spcAft>
              <a:buClr>
                <a:schemeClr val="dk1"/>
              </a:buClr>
              <a:buSzPts val="1800"/>
              <a:buNone/>
              <a:defRPr sz="1800"/>
            </a:lvl3pPr>
            <a:lvl4pPr lvl="3" algn="ctr">
              <a:lnSpc>
                <a:spcPct val="100000"/>
              </a:lnSpc>
              <a:spcBef>
                <a:spcPts val="1200"/>
              </a:spcBef>
              <a:spcAft>
                <a:spcPts val="0"/>
              </a:spcAft>
              <a:buClr>
                <a:schemeClr val="dk1"/>
              </a:buClr>
              <a:buSzPts val="1600"/>
              <a:buNone/>
              <a:defRPr sz="1600"/>
            </a:lvl4pPr>
            <a:lvl5pPr lvl="4" algn="ctr">
              <a:lnSpc>
                <a:spcPct val="100000"/>
              </a:lnSpc>
              <a:spcBef>
                <a:spcPts val="1200"/>
              </a:spcBef>
              <a:spcAft>
                <a:spcPts val="0"/>
              </a:spcAft>
              <a:buClr>
                <a:schemeClr val="dk1"/>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extLst>
    <p:ext uri="{DCECCB84-F9BA-43D5-87BE-67443E8EF086}">
      <p15:sldGuideLst>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accent2"/>
        </a:solidFill>
      </p:bgPr>
    </p:bg>
    <p:spTree>
      <p:nvGrpSpPr>
        <p:cNvPr id="142" name="Shape 142"/>
        <p:cNvGrpSpPr/>
        <p:nvPr/>
      </p:nvGrpSpPr>
      <p:grpSpPr>
        <a:xfrm>
          <a:off x="0" y="0"/>
          <a:ext cx="0" cy="0"/>
          <a:chOff x="0" y="0"/>
          <a:chExt cx="0" cy="0"/>
        </a:xfrm>
      </p:grpSpPr>
      <p:grpSp>
        <p:nvGrpSpPr>
          <p:cNvPr id="143" name="Google Shape;143;p54"/>
          <p:cNvGrpSpPr/>
          <p:nvPr/>
        </p:nvGrpSpPr>
        <p:grpSpPr>
          <a:xfrm>
            <a:off x="0" y="0"/>
            <a:ext cx="6843092" cy="6858000"/>
            <a:chOff x="0" y="0"/>
            <a:chExt cx="6843092" cy="6858000"/>
          </a:xfrm>
        </p:grpSpPr>
        <p:sp>
          <p:nvSpPr>
            <p:cNvPr id="144" name="Google Shape;144;p54"/>
            <p:cNvSpPr/>
            <p:nvPr/>
          </p:nvSpPr>
          <p:spPr>
            <a:xfrm>
              <a:off x="2021206" y="4828032"/>
              <a:ext cx="2029968" cy="202996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 name="Google Shape;145;p54"/>
            <p:cNvSpPr/>
            <p:nvPr/>
          </p:nvSpPr>
          <p:spPr>
            <a:xfrm>
              <a:off x="0" y="0"/>
              <a:ext cx="2029968" cy="2029968"/>
            </a:xfrm>
            <a:custGeom>
              <a:rect b="b" l="l" r="r" t="t"/>
              <a:pathLst>
                <a:path extrusionOk="0" h="1828800" w="1828800">
                  <a:moveTo>
                    <a:pt x="0" y="0"/>
                  </a:moveTo>
                  <a:lnTo>
                    <a:pt x="1828800" y="1828800"/>
                  </a:lnTo>
                  <a:lnTo>
                    <a:pt x="0" y="182880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 name="Google Shape;146;p54"/>
            <p:cNvSpPr/>
            <p:nvPr/>
          </p:nvSpPr>
          <p:spPr>
            <a:xfrm>
              <a:off x="2457970" y="1686431"/>
              <a:ext cx="1828800" cy="1828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 name="Google Shape;147;p54"/>
            <p:cNvSpPr/>
            <p:nvPr/>
          </p:nvSpPr>
          <p:spPr>
            <a:xfrm>
              <a:off x="0" y="6108192"/>
              <a:ext cx="2029968" cy="74980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 name="Google Shape;148;p54"/>
            <p:cNvSpPr/>
            <p:nvPr/>
          </p:nvSpPr>
          <p:spPr>
            <a:xfrm>
              <a:off x="4054172" y="4069080"/>
              <a:ext cx="2788920" cy="2788920"/>
            </a:xfrm>
            <a:custGeom>
              <a:rect b="b" l="l" r="r" t="t"/>
              <a:pathLst>
                <a:path extrusionOk="0" h="1828800" w="1828800">
                  <a:moveTo>
                    <a:pt x="0" y="0"/>
                  </a:moveTo>
                  <a:lnTo>
                    <a:pt x="1828800" y="1828800"/>
                  </a:lnTo>
                  <a:lnTo>
                    <a:pt x="0" y="1828800"/>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49" name="Google Shape;149;p54"/>
            <p:cNvGrpSpPr/>
            <p:nvPr/>
          </p:nvGrpSpPr>
          <p:grpSpPr>
            <a:xfrm>
              <a:off x="23853" y="2101527"/>
              <a:ext cx="1920240" cy="1920240"/>
              <a:chOff x="5361924" y="7472790"/>
              <a:chExt cx="1828800" cy="1828800"/>
            </a:xfrm>
          </p:grpSpPr>
          <p:grpSp>
            <p:nvGrpSpPr>
              <p:cNvPr id="150" name="Google Shape;150;p54"/>
              <p:cNvGrpSpPr/>
              <p:nvPr/>
            </p:nvGrpSpPr>
            <p:grpSpPr>
              <a:xfrm>
                <a:off x="5361924" y="7472790"/>
                <a:ext cx="1828800" cy="1828800"/>
                <a:chOff x="5361924" y="7472790"/>
                <a:chExt cx="1828800" cy="1828800"/>
              </a:xfrm>
            </p:grpSpPr>
            <p:grpSp>
              <p:nvGrpSpPr>
                <p:cNvPr id="151" name="Google Shape;151;p54"/>
                <p:cNvGrpSpPr/>
                <p:nvPr/>
              </p:nvGrpSpPr>
              <p:grpSpPr>
                <a:xfrm>
                  <a:off x="5361924" y="7472790"/>
                  <a:ext cx="1828800" cy="1828800"/>
                  <a:chOff x="5388428" y="7173291"/>
                  <a:chExt cx="1828800" cy="1828800"/>
                </a:xfrm>
              </p:grpSpPr>
              <p:grpSp>
                <p:nvGrpSpPr>
                  <p:cNvPr id="152" name="Google Shape;152;p54"/>
                  <p:cNvGrpSpPr/>
                  <p:nvPr/>
                </p:nvGrpSpPr>
                <p:grpSpPr>
                  <a:xfrm>
                    <a:off x="5388428" y="7173291"/>
                    <a:ext cx="1828800" cy="1828800"/>
                    <a:chOff x="5388428" y="7173291"/>
                    <a:chExt cx="1828800" cy="1828800"/>
                  </a:xfrm>
                </p:grpSpPr>
                <p:grpSp>
                  <p:nvGrpSpPr>
                    <p:cNvPr id="153" name="Google Shape;153;p54"/>
                    <p:cNvGrpSpPr/>
                    <p:nvPr/>
                  </p:nvGrpSpPr>
                  <p:grpSpPr>
                    <a:xfrm>
                      <a:off x="5388428" y="7173291"/>
                      <a:ext cx="1828800" cy="1828800"/>
                      <a:chOff x="5579044" y="7049770"/>
                      <a:chExt cx="1828800" cy="1828800"/>
                    </a:xfrm>
                  </p:grpSpPr>
                  <p:grpSp>
                    <p:nvGrpSpPr>
                      <p:cNvPr id="154" name="Google Shape;154;p54"/>
                      <p:cNvGrpSpPr/>
                      <p:nvPr/>
                    </p:nvGrpSpPr>
                    <p:grpSpPr>
                      <a:xfrm>
                        <a:off x="5579044" y="7049770"/>
                        <a:ext cx="1828800" cy="1828800"/>
                        <a:chOff x="5579044" y="7049770"/>
                        <a:chExt cx="1828800" cy="1828800"/>
                      </a:xfrm>
                    </p:grpSpPr>
                    <p:grpSp>
                      <p:nvGrpSpPr>
                        <p:cNvPr id="155" name="Google Shape;155;p54"/>
                        <p:cNvGrpSpPr/>
                        <p:nvPr/>
                      </p:nvGrpSpPr>
                      <p:grpSpPr>
                        <a:xfrm>
                          <a:off x="5579044" y="7049770"/>
                          <a:ext cx="1828800" cy="1828800"/>
                          <a:chOff x="5579044" y="7049770"/>
                          <a:chExt cx="1828800" cy="1828800"/>
                        </a:xfrm>
                      </p:grpSpPr>
                      <p:grpSp>
                        <p:nvGrpSpPr>
                          <p:cNvPr id="156" name="Google Shape;156;p54"/>
                          <p:cNvGrpSpPr/>
                          <p:nvPr/>
                        </p:nvGrpSpPr>
                        <p:grpSpPr>
                          <a:xfrm>
                            <a:off x="5579044" y="7049770"/>
                            <a:ext cx="1828800" cy="1828800"/>
                            <a:chOff x="5579044" y="7049770"/>
                            <a:chExt cx="1828800" cy="1828800"/>
                          </a:xfrm>
                        </p:grpSpPr>
                        <p:sp>
                          <p:nvSpPr>
                            <p:cNvPr id="157" name="Google Shape;157;p54"/>
                            <p:cNvSpPr/>
                            <p:nvPr/>
                          </p:nvSpPr>
                          <p:spPr>
                            <a:xfrm>
                              <a:off x="5579044" y="7049770"/>
                              <a:ext cx="1828800" cy="18288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158" name="Google Shape;158;p54"/>
                            <p:cNvSpPr/>
                            <p:nvPr/>
                          </p:nvSpPr>
                          <p:spPr>
                            <a:xfrm>
                              <a:off x="5647624" y="7118350"/>
                              <a:ext cx="1691640" cy="16916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159" name="Google Shape;159;p54"/>
                          <p:cNvSpPr/>
                          <p:nvPr/>
                        </p:nvSpPr>
                        <p:spPr>
                          <a:xfrm>
                            <a:off x="5716204" y="7186930"/>
                            <a:ext cx="1554480" cy="15544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160" name="Google Shape;160;p54"/>
                        <p:cNvSpPr/>
                        <p:nvPr/>
                      </p:nvSpPr>
                      <p:spPr>
                        <a:xfrm>
                          <a:off x="5784784" y="7255510"/>
                          <a:ext cx="1417320" cy="141732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161" name="Google Shape;161;p54"/>
                      <p:cNvSpPr/>
                      <p:nvPr/>
                    </p:nvSpPr>
                    <p:spPr>
                      <a:xfrm>
                        <a:off x="5853364" y="7324090"/>
                        <a:ext cx="1280160" cy="128016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162" name="Google Shape;162;p54"/>
                    <p:cNvSpPr/>
                    <p:nvPr/>
                  </p:nvSpPr>
                  <p:spPr>
                    <a:xfrm>
                      <a:off x="5731328" y="7516191"/>
                      <a:ext cx="1143000" cy="11430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163" name="Google Shape;163;p54"/>
                  <p:cNvSpPr/>
                  <p:nvPr/>
                </p:nvSpPr>
                <p:spPr>
                  <a:xfrm>
                    <a:off x="5799908" y="7584771"/>
                    <a:ext cx="1005840" cy="10058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164" name="Google Shape;164;p54"/>
                <p:cNvSpPr/>
                <p:nvPr/>
              </p:nvSpPr>
              <p:spPr>
                <a:xfrm>
                  <a:off x="5841984" y="7952850"/>
                  <a:ext cx="868680" cy="8686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165" name="Google Shape;165;p54"/>
                <p:cNvSpPr/>
                <p:nvPr/>
              </p:nvSpPr>
              <p:spPr>
                <a:xfrm>
                  <a:off x="5910564" y="8021430"/>
                  <a:ext cx="731520" cy="73152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166" name="Google Shape;166;p54"/>
                <p:cNvSpPr/>
                <p:nvPr/>
              </p:nvSpPr>
              <p:spPr>
                <a:xfrm>
                  <a:off x="5979144" y="8090010"/>
                  <a:ext cx="594360" cy="59436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167" name="Google Shape;167;p54"/>
                <p:cNvSpPr/>
                <p:nvPr/>
              </p:nvSpPr>
              <p:spPr>
                <a:xfrm>
                  <a:off x="6047724" y="8158590"/>
                  <a:ext cx="457200" cy="4572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168" name="Google Shape;168;p54"/>
                <p:cNvSpPr/>
                <p:nvPr/>
              </p:nvSpPr>
              <p:spPr>
                <a:xfrm>
                  <a:off x="6116304" y="8227170"/>
                  <a:ext cx="320040" cy="3200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169" name="Google Shape;169;p54"/>
              <p:cNvSpPr/>
              <p:nvPr/>
            </p:nvSpPr>
            <p:spPr>
              <a:xfrm>
                <a:off x="6184884" y="8295750"/>
                <a:ext cx="182880" cy="1828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170" name="Google Shape;170;p54"/>
            <p:cNvSpPr/>
            <p:nvPr/>
          </p:nvSpPr>
          <p:spPr>
            <a:xfrm rot="10800000">
              <a:off x="1013527" y="2043171"/>
              <a:ext cx="1014984" cy="2029968"/>
            </a:xfrm>
            <a:custGeom>
              <a:rect b="b" l="l" r="r" t="t"/>
              <a:pathLst>
                <a:path extrusionOk="0" h="1828800" w="915648">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rgbClr val="D4D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 name="Google Shape;171;p54"/>
            <p:cNvSpPr/>
            <p:nvPr/>
          </p:nvSpPr>
          <p:spPr>
            <a:xfrm rot="5400000">
              <a:off x="2028432" y="4821048"/>
              <a:ext cx="2029968" cy="2029968"/>
            </a:xfrm>
            <a:custGeom>
              <a:rect b="b" l="l" r="r" t="t"/>
              <a:pathLst>
                <a:path extrusionOk="0" h="1828800" w="1828800">
                  <a:moveTo>
                    <a:pt x="0" y="0"/>
                  </a:moveTo>
                  <a:lnTo>
                    <a:pt x="1828800" y="1828800"/>
                  </a:lnTo>
                  <a:lnTo>
                    <a:pt x="0" y="1828800"/>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 name="Google Shape;172;p54"/>
            <p:cNvSpPr/>
            <p:nvPr/>
          </p:nvSpPr>
          <p:spPr>
            <a:xfrm>
              <a:off x="861942" y="888111"/>
              <a:ext cx="274320" cy="27432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 name="Google Shape;173;p54"/>
            <p:cNvSpPr/>
            <p:nvPr/>
          </p:nvSpPr>
          <p:spPr>
            <a:xfrm>
              <a:off x="0" y="4082178"/>
              <a:ext cx="2029968" cy="202996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4" name="Google Shape;174;p54"/>
            <p:cNvPicPr preferRelativeResize="0"/>
            <p:nvPr/>
          </p:nvPicPr>
          <p:blipFill rotWithShape="1">
            <a:blip r:embed="rId2">
              <a:alphaModFix/>
            </a:blip>
            <a:srcRect b="0" l="0" r="0" t="0"/>
            <a:stretch/>
          </p:blipFill>
          <p:spPr>
            <a:xfrm rot="10800000">
              <a:off x="2029016" y="2051944"/>
              <a:ext cx="2029968" cy="2029968"/>
            </a:xfrm>
            <a:prstGeom prst="rect">
              <a:avLst/>
            </a:prstGeom>
            <a:noFill/>
            <a:ln>
              <a:noFill/>
            </a:ln>
          </p:spPr>
        </p:pic>
        <p:pic>
          <p:nvPicPr>
            <p:cNvPr id="175" name="Google Shape;175;p54"/>
            <p:cNvPicPr preferRelativeResize="0"/>
            <p:nvPr/>
          </p:nvPicPr>
          <p:blipFill rotWithShape="1">
            <a:blip r:embed="rId3">
              <a:alphaModFix/>
            </a:blip>
            <a:srcRect b="0" l="0" r="0" t="0"/>
            <a:stretch/>
          </p:blipFill>
          <p:spPr>
            <a:xfrm>
              <a:off x="0" y="4078224"/>
              <a:ext cx="2029968" cy="2029968"/>
            </a:xfrm>
            <a:prstGeom prst="rect">
              <a:avLst/>
            </a:prstGeom>
            <a:noFill/>
            <a:ln>
              <a:noFill/>
            </a:ln>
          </p:spPr>
        </p:pic>
        <p:cxnSp>
          <p:nvCxnSpPr>
            <p:cNvPr id="176" name="Google Shape;176;p54"/>
            <p:cNvCxnSpPr/>
            <p:nvPr/>
          </p:nvCxnSpPr>
          <p:spPr>
            <a:xfrm>
              <a:off x="974376" y="989441"/>
              <a:ext cx="5867327" cy="5867206"/>
            </a:xfrm>
            <a:prstGeom prst="straightConnector1">
              <a:avLst/>
            </a:prstGeom>
            <a:noFill/>
            <a:ln cap="flat" cmpd="sng" w="38100">
              <a:solidFill>
                <a:schemeClr val="lt1"/>
              </a:solidFill>
              <a:prstDash val="solid"/>
              <a:miter lim="800000"/>
              <a:headEnd len="sm" w="sm" type="none"/>
              <a:tailEnd len="sm" w="sm" type="none"/>
            </a:ln>
          </p:spPr>
        </p:cxnSp>
      </p:grpSp>
      <p:sp>
        <p:nvSpPr>
          <p:cNvPr id="177" name="Google Shape;177;p54"/>
          <p:cNvSpPr txBox="1"/>
          <p:nvPr>
            <p:ph type="ctrTitle"/>
          </p:nvPr>
        </p:nvSpPr>
        <p:spPr>
          <a:xfrm>
            <a:off x="4714772" y="677918"/>
            <a:ext cx="6856292" cy="359059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6000"/>
              <a:buFont typeface="Avenir"/>
              <a:buNone/>
              <a:defRPr sz="60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ontent 3">
    <p:bg>
      <p:bgPr>
        <a:solidFill>
          <a:schemeClr val="dk2"/>
        </a:solidFill>
      </p:bgPr>
    </p:bg>
    <p:spTree>
      <p:nvGrpSpPr>
        <p:cNvPr id="178" name="Shape 178"/>
        <p:cNvGrpSpPr/>
        <p:nvPr/>
      </p:nvGrpSpPr>
      <p:grpSpPr>
        <a:xfrm>
          <a:off x="0" y="0"/>
          <a:ext cx="0" cy="0"/>
          <a:chOff x="0" y="0"/>
          <a:chExt cx="0" cy="0"/>
        </a:xfrm>
      </p:grpSpPr>
      <p:sp>
        <p:nvSpPr>
          <p:cNvPr id="179" name="Google Shape;179;p55"/>
          <p:cNvSpPr txBox="1"/>
          <p:nvPr>
            <p:ph type="title"/>
          </p:nvPr>
        </p:nvSpPr>
        <p:spPr>
          <a:xfrm>
            <a:off x="4933950" y="429461"/>
            <a:ext cx="6343650" cy="26684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4400"/>
              <a:buFont typeface="Avenir"/>
              <a:buNone/>
              <a:defRPr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55"/>
          <p:cNvSpPr txBox="1"/>
          <p:nvPr>
            <p:ph idx="1" type="body"/>
          </p:nvPr>
        </p:nvSpPr>
        <p:spPr>
          <a:xfrm>
            <a:off x="4938712" y="3299953"/>
            <a:ext cx="6338888" cy="2668463"/>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0"/>
              </a:spcBef>
              <a:spcAft>
                <a:spcPts val="0"/>
              </a:spcAft>
              <a:buClr>
                <a:schemeClr val="dk1"/>
              </a:buClr>
              <a:buSzPts val="2400"/>
              <a:buFont typeface="Arial"/>
              <a:buNone/>
              <a:defRPr sz="2400"/>
            </a:lvl1pPr>
            <a:lvl2pPr indent="-342900" lvl="1" marL="914400" algn="l">
              <a:lnSpc>
                <a:spcPct val="111111"/>
              </a:lnSpc>
              <a:spcBef>
                <a:spcPts val="0"/>
              </a:spcBef>
              <a:spcAft>
                <a:spcPts val="0"/>
              </a:spcAft>
              <a:buClr>
                <a:schemeClr val="dk1"/>
              </a:buClr>
              <a:buSzPts val="1800"/>
              <a:buChar char="•"/>
              <a:defRPr sz="1800"/>
            </a:lvl2pPr>
            <a:lvl3pPr indent="-342900" lvl="2" marL="1371600" algn="l">
              <a:lnSpc>
                <a:spcPct val="111111"/>
              </a:lnSpc>
              <a:spcBef>
                <a:spcPts val="1200"/>
              </a:spcBef>
              <a:spcAft>
                <a:spcPts val="0"/>
              </a:spcAft>
              <a:buClr>
                <a:schemeClr val="dk1"/>
              </a:buClr>
              <a:buSzPts val="1800"/>
              <a:buChar char="•"/>
              <a:defRPr sz="1800"/>
            </a:lvl3pPr>
            <a:lvl4pPr indent="-342900" lvl="3" marL="1828800" algn="l">
              <a:lnSpc>
                <a:spcPct val="111111"/>
              </a:lnSpc>
              <a:spcBef>
                <a:spcPts val="1200"/>
              </a:spcBef>
              <a:spcAft>
                <a:spcPts val="0"/>
              </a:spcAft>
              <a:buClr>
                <a:schemeClr val="dk1"/>
              </a:buClr>
              <a:buSzPts val="1800"/>
              <a:buChar char="•"/>
              <a:defRPr sz="1800"/>
            </a:lvl4pPr>
            <a:lvl5pPr indent="-342900" lvl="4" marL="2286000" algn="l">
              <a:lnSpc>
                <a:spcPct val="111111"/>
              </a:lnSpc>
              <a:spcBef>
                <a:spcPts val="1200"/>
              </a:spcBef>
              <a:spcAft>
                <a:spcPts val="0"/>
              </a:spcAft>
              <a:buClr>
                <a:schemeClr val="dk1"/>
              </a:buClr>
              <a:buSzPts val="1800"/>
              <a:buChar char="•"/>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81" name="Google Shape;181;p55"/>
          <p:cNvGrpSpPr/>
          <p:nvPr/>
        </p:nvGrpSpPr>
        <p:grpSpPr>
          <a:xfrm>
            <a:off x="-9867" y="-7753"/>
            <a:ext cx="4187536" cy="6865753"/>
            <a:chOff x="-9867" y="-7753"/>
            <a:chExt cx="4187536" cy="6865753"/>
          </a:xfrm>
        </p:grpSpPr>
        <p:sp>
          <p:nvSpPr>
            <p:cNvPr id="182" name="Google Shape;182;p55"/>
            <p:cNvSpPr/>
            <p:nvPr/>
          </p:nvSpPr>
          <p:spPr>
            <a:xfrm flipH="1">
              <a:off x="0" y="2021358"/>
              <a:ext cx="2032942" cy="202996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3" name="Google Shape;183;p55"/>
            <p:cNvSpPr/>
            <p:nvPr/>
          </p:nvSpPr>
          <p:spPr>
            <a:xfrm>
              <a:off x="2029604" y="2031653"/>
              <a:ext cx="2029968" cy="2029968"/>
            </a:xfrm>
            <a:custGeom>
              <a:rect b="b" l="l" r="r" t="t"/>
              <a:pathLst>
                <a:path extrusionOk="0" h="2029968" w="2029968">
                  <a:moveTo>
                    <a:pt x="0" y="0"/>
                  </a:moveTo>
                  <a:lnTo>
                    <a:pt x="2029968" y="2029968"/>
                  </a:lnTo>
                  <a:lnTo>
                    <a:pt x="0" y="2029968"/>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4" name="Google Shape;184;p55"/>
            <p:cNvSpPr/>
            <p:nvPr/>
          </p:nvSpPr>
          <p:spPr>
            <a:xfrm>
              <a:off x="2028253" y="4052815"/>
              <a:ext cx="2029968" cy="202996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black and white striped pattern&#10;&#10;Description automatically generated with low confidence" id="185" name="Google Shape;185;p55"/>
            <p:cNvPicPr preferRelativeResize="0"/>
            <p:nvPr/>
          </p:nvPicPr>
          <p:blipFill rotWithShape="1">
            <a:blip r:embed="rId2">
              <a:alphaModFix/>
            </a:blip>
            <a:srcRect b="0" l="0" r="0" t="0"/>
            <a:stretch/>
          </p:blipFill>
          <p:spPr>
            <a:xfrm>
              <a:off x="2033015" y="5086646"/>
              <a:ext cx="2019299" cy="999451"/>
            </a:xfrm>
            <a:prstGeom prst="rect">
              <a:avLst/>
            </a:prstGeom>
            <a:noFill/>
            <a:ln>
              <a:noFill/>
            </a:ln>
          </p:spPr>
        </p:pic>
        <p:pic>
          <p:nvPicPr>
            <p:cNvPr id="186" name="Google Shape;186;p55"/>
            <p:cNvPicPr preferRelativeResize="0"/>
            <p:nvPr/>
          </p:nvPicPr>
          <p:blipFill rotWithShape="1">
            <a:blip r:embed="rId3">
              <a:alphaModFix/>
            </a:blip>
            <a:srcRect b="0" l="0" r="0" t="0"/>
            <a:stretch/>
          </p:blipFill>
          <p:spPr>
            <a:xfrm rot="10800000">
              <a:off x="-9867" y="-1076"/>
              <a:ext cx="2029968" cy="2029968"/>
            </a:xfrm>
            <a:prstGeom prst="rect">
              <a:avLst/>
            </a:prstGeom>
            <a:noFill/>
            <a:ln>
              <a:noFill/>
            </a:ln>
          </p:spPr>
        </p:pic>
        <p:sp>
          <p:nvSpPr>
            <p:cNvPr id="187" name="Google Shape;187;p55"/>
            <p:cNvSpPr/>
            <p:nvPr/>
          </p:nvSpPr>
          <p:spPr>
            <a:xfrm>
              <a:off x="2029968" y="6045049"/>
              <a:ext cx="2029968" cy="812951"/>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8" name="Google Shape;188;p55"/>
            <p:cNvSpPr/>
            <p:nvPr/>
          </p:nvSpPr>
          <p:spPr>
            <a:xfrm flipH="1">
              <a:off x="0" y="4828032"/>
              <a:ext cx="2032942" cy="202996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9" name="Google Shape;189;p55"/>
            <p:cNvPicPr preferRelativeResize="0"/>
            <p:nvPr/>
          </p:nvPicPr>
          <p:blipFill rotWithShape="1">
            <a:blip r:embed="rId4">
              <a:alphaModFix/>
            </a:blip>
            <a:srcRect b="0" l="0" r="0" t="0"/>
            <a:stretch/>
          </p:blipFill>
          <p:spPr>
            <a:xfrm>
              <a:off x="-2860" y="4828032"/>
              <a:ext cx="2029968" cy="2029968"/>
            </a:xfrm>
            <a:prstGeom prst="rect">
              <a:avLst/>
            </a:prstGeom>
            <a:noFill/>
            <a:ln>
              <a:noFill/>
            </a:ln>
          </p:spPr>
        </p:pic>
        <p:grpSp>
          <p:nvGrpSpPr>
            <p:cNvPr id="190" name="Google Shape;190;p55"/>
            <p:cNvGrpSpPr/>
            <p:nvPr/>
          </p:nvGrpSpPr>
          <p:grpSpPr>
            <a:xfrm>
              <a:off x="100242" y="2099803"/>
              <a:ext cx="1920240" cy="1920240"/>
              <a:chOff x="5361924" y="7472790"/>
              <a:chExt cx="1828800" cy="1828800"/>
            </a:xfrm>
          </p:grpSpPr>
          <p:grpSp>
            <p:nvGrpSpPr>
              <p:cNvPr id="191" name="Google Shape;191;p55"/>
              <p:cNvGrpSpPr/>
              <p:nvPr/>
            </p:nvGrpSpPr>
            <p:grpSpPr>
              <a:xfrm>
                <a:off x="5361924" y="7472790"/>
                <a:ext cx="1828800" cy="1828800"/>
                <a:chOff x="5361924" y="7472790"/>
                <a:chExt cx="1828800" cy="1828800"/>
              </a:xfrm>
            </p:grpSpPr>
            <p:grpSp>
              <p:nvGrpSpPr>
                <p:cNvPr id="192" name="Google Shape;192;p55"/>
                <p:cNvGrpSpPr/>
                <p:nvPr/>
              </p:nvGrpSpPr>
              <p:grpSpPr>
                <a:xfrm>
                  <a:off x="5361924" y="7472790"/>
                  <a:ext cx="1828800" cy="1828800"/>
                  <a:chOff x="5388428" y="7173291"/>
                  <a:chExt cx="1828800" cy="1828800"/>
                </a:xfrm>
              </p:grpSpPr>
              <p:grpSp>
                <p:nvGrpSpPr>
                  <p:cNvPr id="193" name="Google Shape;193;p55"/>
                  <p:cNvGrpSpPr/>
                  <p:nvPr/>
                </p:nvGrpSpPr>
                <p:grpSpPr>
                  <a:xfrm>
                    <a:off x="5388428" y="7173291"/>
                    <a:ext cx="1828800" cy="1828800"/>
                    <a:chOff x="5388428" y="7173291"/>
                    <a:chExt cx="1828800" cy="1828800"/>
                  </a:xfrm>
                </p:grpSpPr>
                <p:grpSp>
                  <p:nvGrpSpPr>
                    <p:cNvPr id="194" name="Google Shape;194;p55"/>
                    <p:cNvGrpSpPr/>
                    <p:nvPr/>
                  </p:nvGrpSpPr>
                  <p:grpSpPr>
                    <a:xfrm>
                      <a:off x="5388428" y="7173291"/>
                      <a:ext cx="1828800" cy="1828800"/>
                      <a:chOff x="5579044" y="7049770"/>
                      <a:chExt cx="1828800" cy="1828800"/>
                    </a:xfrm>
                  </p:grpSpPr>
                  <p:grpSp>
                    <p:nvGrpSpPr>
                      <p:cNvPr id="195" name="Google Shape;195;p55"/>
                      <p:cNvGrpSpPr/>
                      <p:nvPr/>
                    </p:nvGrpSpPr>
                    <p:grpSpPr>
                      <a:xfrm>
                        <a:off x="5579044" y="7049770"/>
                        <a:ext cx="1828800" cy="1828800"/>
                        <a:chOff x="5579044" y="7049770"/>
                        <a:chExt cx="1828800" cy="1828800"/>
                      </a:xfrm>
                    </p:grpSpPr>
                    <p:grpSp>
                      <p:nvGrpSpPr>
                        <p:cNvPr id="196" name="Google Shape;196;p55"/>
                        <p:cNvGrpSpPr/>
                        <p:nvPr/>
                      </p:nvGrpSpPr>
                      <p:grpSpPr>
                        <a:xfrm>
                          <a:off x="5579044" y="7049770"/>
                          <a:ext cx="1828800" cy="1828800"/>
                          <a:chOff x="5579044" y="7049770"/>
                          <a:chExt cx="1828800" cy="1828800"/>
                        </a:xfrm>
                      </p:grpSpPr>
                      <p:grpSp>
                        <p:nvGrpSpPr>
                          <p:cNvPr id="197" name="Google Shape;197;p55"/>
                          <p:cNvGrpSpPr/>
                          <p:nvPr/>
                        </p:nvGrpSpPr>
                        <p:grpSpPr>
                          <a:xfrm>
                            <a:off x="5579044" y="7049770"/>
                            <a:ext cx="1828800" cy="1828800"/>
                            <a:chOff x="5579044" y="7049770"/>
                            <a:chExt cx="1828800" cy="1828800"/>
                          </a:xfrm>
                        </p:grpSpPr>
                        <p:sp>
                          <p:nvSpPr>
                            <p:cNvPr id="198" name="Google Shape;198;p55"/>
                            <p:cNvSpPr/>
                            <p:nvPr/>
                          </p:nvSpPr>
                          <p:spPr>
                            <a:xfrm>
                              <a:off x="5579044" y="7049770"/>
                              <a:ext cx="1828800" cy="18288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199" name="Google Shape;199;p55"/>
                            <p:cNvSpPr/>
                            <p:nvPr/>
                          </p:nvSpPr>
                          <p:spPr>
                            <a:xfrm>
                              <a:off x="5647624" y="7118350"/>
                              <a:ext cx="1691640" cy="16916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00" name="Google Shape;200;p55"/>
                          <p:cNvSpPr/>
                          <p:nvPr/>
                        </p:nvSpPr>
                        <p:spPr>
                          <a:xfrm>
                            <a:off x="5716204" y="7186930"/>
                            <a:ext cx="1554480" cy="15544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01" name="Google Shape;201;p55"/>
                        <p:cNvSpPr/>
                        <p:nvPr/>
                      </p:nvSpPr>
                      <p:spPr>
                        <a:xfrm>
                          <a:off x="5784784" y="7255510"/>
                          <a:ext cx="1417320" cy="141732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02" name="Google Shape;202;p55"/>
                      <p:cNvSpPr/>
                      <p:nvPr/>
                    </p:nvSpPr>
                    <p:spPr>
                      <a:xfrm>
                        <a:off x="5853364" y="7324090"/>
                        <a:ext cx="1280160" cy="128016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03" name="Google Shape;203;p55"/>
                    <p:cNvSpPr/>
                    <p:nvPr/>
                  </p:nvSpPr>
                  <p:spPr>
                    <a:xfrm>
                      <a:off x="5731328" y="7516191"/>
                      <a:ext cx="1143000" cy="11430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04" name="Google Shape;204;p55"/>
                  <p:cNvSpPr/>
                  <p:nvPr/>
                </p:nvSpPr>
                <p:spPr>
                  <a:xfrm>
                    <a:off x="5799908" y="7584771"/>
                    <a:ext cx="1005840" cy="10058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05" name="Google Shape;205;p55"/>
                <p:cNvSpPr/>
                <p:nvPr/>
              </p:nvSpPr>
              <p:spPr>
                <a:xfrm>
                  <a:off x="5841984" y="7952850"/>
                  <a:ext cx="868680" cy="8686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206" name="Google Shape;206;p55"/>
                <p:cNvSpPr/>
                <p:nvPr/>
              </p:nvSpPr>
              <p:spPr>
                <a:xfrm>
                  <a:off x="5910564" y="8021430"/>
                  <a:ext cx="731520" cy="73152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207" name="Google Shape;207;p55"/>
                <p:cNvSpPr/>
                <p:nvPr/>
              </p:nvSpPr>
              <p:spPr>
                <a:xfrm>
                  <a:off x="5979144" y="8090010"/>
                  <a:ext cx="594360" cy="59436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208" name="Google Shape;208;p55"/>
                <p:cNvSpPr/>
                <p:nvPr/>
              </p:nvSpPr>
              <p:spPr>
                <a:xfrm>
                  <a:off x="6047724" y="8158590"/>
                  <a:ext cx="457200" cy="4572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209" name="Google Shape;209;p55"/>
                <p:cNvSpPr/>
                <p:nvPr/>
              </p:nvSpPr>
              <p:spPr>
                <a:xfrm>
                  <a:off x="6116304" y="8227170"/>
                  <a:ext cx="320040" cy="3200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10" name="Google Shape;210;p55"/>
              <p:cNvSpPr/>
              <p:nvPr/>
            </p:nvSpPr>
            <p:spPr>
              <a:xfrm>
                <a:off x="6184884" y="8295750"/>
                <a:ext cx="182880" cy="1828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11" name="Google Shape;211;p55"/>
            <p:cNvSpPr/>
            <p:nvPr/>
          </p:nvSpPr>
          <p:spPr>
            <a:xfrm>
              <a:off x="0" y="4043197"/>
              <a:ext cx="2029968" cy="7845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2" name="Google Shape;212;p55"/>
            <p:cNvSpPr/>
            <p:nvPr/>
          </p:nvSpPr>
          <p:spPr>
            <a:xfrm>
              <a:off x="0" y="2021358"/>
              <a:ext cx="1014984" cy="2029968"/>
            </a:xfrm>
            <a:custGeom>
              <a:rect b="b" l="l" r="r" t="t"/>
              <a:pathLst>
                <a:path extrusionOk="0" h="1828800" w="915648">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rgbClr val="D4D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13" name="Google Shape;213;p55"/>
            <p:cNvCxnSpPr/>
            <p:nvPr/>
          </p:nvCxnSpPr>
          <p:spPr>
            <a:xfrm>
              <a:off x="10632" y="-7753"/>
              <a:ext cx="4052352" cy="4040860"/>
            </a:xfrm>
            <a:prstGeom prst="straightConnector1">
              <a:avLst/>
            </a:prstGeom>
            <a:noFill/>
            <a:ln cap="flat" cmpd="sng" w="50800">
              <a:solidFill>
                <a:schemeClr val="accent2"/>
              </a:solidFill>
              <a:prstDash val="solid"/>
              <a:miter lim="800000"/>
              <a:headEnd len="sm" w="sm" type="none"/>
              <a:tailEnd len="sm" w="sm" type="none"/>
            </a:ln>
          </p:spPr>
        </p:cxnSp>
        <p:sp>
          <p:nvSpPr>
            <p:cNvPr id="214" name="Google Shape;214;p55"/>
            <p:cNvSpPr/>
            <p:nvPr/>
          </p:nvSpPr>
          <p:spPr>
            <a:xfrm>
              <a:off x="3903349" y="3869829"/>
              <a:ext cx="274320" cy="27432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15" name="Google Shape;215;p55"/>
          <p:cNvSpPr txBox="1"/>
          <p:nvPr>
            <p:ph idx="11" type="ftr"/>
          </p:nvPr>
        </p:nvSpPr>
        <p:spPr>
          <a:xfrm>
            <a:off x="7306165" y="635508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55"/>
          <p:cNvSpPr txBox="1"/>
          <p:nvPr>
            <p:ph idx="12" type="sldNum"/>
          </p:nvPr>
        </p:nvSpPr>
        <p:spPr>
          <a:xfrm>
            <a:off x="10967357"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000">
                <a:solidFill>
                  <a:schemeClr val="dk1"/>
                </a:solidFill>
                <a:latin typeface="Arial"/>
                <a:ea typeface="Arial"/>
                <a:cs typeface="Arial"/>
                <a:sym typeface="Arial"/>
              </a:defRPr>
            </a:lvl1pPr>
            <a:lvl2pPr indent="0" lvl="1" marL="0" algn="r">
              <a:spcBef>
                <a:spcPts val="0"/>
              </a:spcBef>
              <a:spcAft>
                <a:spcPts val="0"/>
              </a:spcAft>
              <a:buNone/>
              <a:defRPr sz="1000">
                <a:solidFill>
                  <a:schemeClr val="dk1"/>
                </a:solidFill>
                <a:latin typeface="Arial"/>
                <a:ea typeface="Arial"/>
                <a:cs typeface="Arial"/>
                <a:sym typeface="Arial"/>
              </a:defRPr>
            </a:lvl2pPr>
            <a:lvl3pPr indent="0" lvl="2" marL="0" algn="r">
              <a:spcBef>
                <a:spcPts val="0"/>
              </a:spcBef>
              <a:spcAft>
                <a:spcPts val="0"/>
              </a:spcAft>
              <a:buNone/>
              <a:defRPr sz="1000">
                <a:solidFill>
                  <a:schemeClr val="dk1"/>
                </a:solidFill>
                <a:latin typeface="Arial"/>
                <a:ea typeface="Arial"/>
                <a:cs typeface="Arial"/>
                <a:sym typeface="Arial"/>
              </a:defRPr>
            </a:lvl3pPr>
            <a:lvl4pPr indent="0" lvl="3" marL="0" algn="r">
              <a:spcBef>
                <a:spcPts val="0"/>
              </a:spcBef>
              <a:spcAft>
                <a:spcPts val="0"/>
              </a:spcAft>
              <a:buNone/>
              <a:defRPr sz="1000">
                <a:solidFill>
                  <a:schemeClr val="dk1"/>
                </a:solidFill>
                <a:latin typeface="Arial"/>
                <a:ea typeface="Arial"/>
                <a:cs typeface="Arial"/>
                <a:sym typeface="Arial"/>
              </a:defRPr>
            </a:lvl4pPr>
            <a:lvl5pPr indent="0" lvl="4" marL="0" algn="r">
              <a:spcBef>
                <a:spcPts val="0"/>
              </a:spcBef>
              <a:spcAft>
                <a:spcPts val="0"/>
              </a:spcAft>
              <a:buNone/>
              <a:defRPr sz="1000">
                <a:solidFill>
                  <a:schemeClr val="dk1"/>
                </a:solidFill>
                <a:latin typeface="Arial"/>
                <a:ea typeface="Arial"/>
                <a:cs typeface="Arial"/>
                <a:sym typeface="Arial"/>
              </a:defRPr>
            </a:lvl5pPr>
            <a:lvl6pPr indent="0" lvl="5" marL="0" algn="r">
              <a:spcBef>
                <a:spcPts val="0"/>
              </a:spcBef>
              <a:spcAft>
                <a:spcPts val="0"/>
              </a:spcAft>
              <a:buNone/>
              <a:defRPr sz="1000">
                <a:solidFill>
                  <a:schemeClr val="dk1"/>
                </a:solidFill>
                <a:latin typeface="Arial"/>
                <a:ea typeface="Arial"/>
                <a:cs typeface="Arial"/>
                <a:sym typeface="Arial"/>
              </a:defRPr>
            </a:lvl6pPr>
            <a:lvl7pPr indent="0" lvl="6" marL="0" algn="r">
              <a:spcBef>
                <a:spcPts val="0"/>
              </a:spcBef>
              <a:spcAft>
                <a:spcPts val="0"/>
              </a:spcAft>
              <a:buNone/>
              <a:defRPr sz="1000">
                <a:solidFill>
                  <a:schemeClr val="dk1"/>
                </a:solidFill>
                <a:latin typeface="Arial"/>
                <a:ea typeface="Arial"/>
                <a:cs typeface="Arial"/>
                <a:sym typeface="Arial"/>
              </a:defRPr>
            </a:lvl7pPr>
            <a:lvl8pPr indent="0" lvl="7" marL="0" algn="r">
              <a:spcBef>
                <a:spcPts val="0"/>
              </a:spcBef>
              <a:spcAft>
                <a:spcPts val="0"/>
              </a:spcAft>
              <a:buNone/>
              <a:defRPr sz="1000">
                <a:solidFill>
                  <a:schemeClr val="dk1"/>
                </a:solidFill>
                <a:latin typeface="Arial"/>
                <a:ea typeface="Arial"/>
                <a:cs typeface="Arial"/>
                <a:sym typeface="Arial"/>
              </a:defRPr>
            </a:lvl8pPr>
            <a:lvl9pPr indent="0" lvl="8" marL="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17" name="Google Shape;217;p55"/>
          <p:cNvSpPr txBox="1"/>
          <p:nvPr>
            <p:ph idx="10" type="dt"/>
          </p:nvPr>
        </p:nvSpPr>
        <p:spPr>
          <a:xfrm>
            <a:off x="4833694"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orient="horz" pos="552">
          <p15:clr>
            <a:srgbClr val="FBAE40"/>
          </p15:clr>
        </p15:guide>
        <p15:guide id="2" pos="7104">
          <p15:clr>
            <a:srgbClr val="FBAE40"/>
          </p15:clr>
        </p15:guide>
        <p15:guide id="3" pos="739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icture">
  <p:cSld name="Title + Picture">
    <p:bg>
      <p:bgPr>
        <a:solidFill>
          <a:schemeClr val="accent3"/>
        </a:solidFill>
      </p:bgPr>
    </p:bg>
    <p:spTree>
      <p:nvGrpSpPr>
        <p:cNvPr id="218" name="Shape 218"/>
        <p:cNvGrpSpPr/>
        <p:nvPr/>
      </p:nvGrpSpPr>
      <p:grpSpPr>
        <a:xfrm>
          <a:off x="0" y="0"/>
          <a:ext cx="0" cy="0"/>
          <a:chOff x="0" y="0"/>
          <a:chExt cx="0" cy="0"/>
        </a:xfrm>
      </p:grpSpPr>
      <p:sp>
        <p:nvSpPr>
          <p:cNvPr id="219" name="Google Shape;219;p56"/>
          <p:cNvSpPr txBox="1"/>
          <p:nvPr>
            <p:ph type="ctrTitle"/>
          </p:nvPr>
        </p:nvSpPr>
        <p:spPr>
          <a:xfrm>
            <a:off x="4833694" y="660358"/>
            <a:ext cx="6594768" cy="553728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4800"/>
              <a:buFont typeface="Avenir"/>
              <a:buNone/>
              <a:defRPr sz="48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56"/>
          <p:cNvSpPr/>
          <p:nvPr>
            <p:ph idx="2" type="pic"/>
          </p:nvPr>
        </p:nvSpPr>
        <p:spPr>
          <a:xfrm rot="10800000">
            <a:off x="1" y="761322"/>
            <a:ext cx="4076118" cy="6096678"/>
          </a:xfrm>
          <a:prstGeom prst="rect">
            <a:avLst/>
          </a:prstGeom>
          <a:noFill/>
          <a:ln>
            <a:noFill/>
          </a:ln>
        </p:spPr>
      </p:sp>
      <p:grpSp>
        <p:nvGrpSpPr>
          <p:cNvPr id="221" name="Google Shape;221;p56"/>
          <p:cNvGrpSpPr/>
          <p:nvPr/>
        </p:nvGrpSpPr>
        <p:grpSpPr>
          <a:xfrm>
            <a:off x="0" y="0"/>
            <a:ext cx="4069439" cy="4828833"/>
            <a:chOff x="0" y="0"/>
            <a:chExt cx="4069439" cy="4828833"/>
          </a:xfrm>
        </p:grpSpPr>
        <p:sp>
          <p:nvSpPr>
            <p:cNvPr id="222" name="Google Shape;222;p56"/>
            <p:cNvSpPr/>
            <p:nvPr/>
          </p:nvSpPr>
          <p:spPr>
            <a:xfrm flipH="1" rot="10800000">
              <a:off x="2026630" y="776431"/>
              <a:ext cx="2032942" cy="202996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3" name="Google Shape;223;p56"/>
            <p:cNvSpPr/>
            <p:nvPr/>
          </p:nvSpPr>
          <p:spPr>
            <a:xfrm rot="10800000">
              <a:off x="0" y="766136"/>
              <a:ext cx="2029968" cy="2029968"/>
            </a:xfrm>
            <a:custGeom>
              <a:rect b="b" l="l" r="r" t="t"/>
              <a:pathLst>
                <a:path extrusionOk="0" h="2029968" w="2029968">
                  <a:moveTo>
                    <a:pt x="0" y="0"/>
                  </a:moveTo>
                  <a:lnTo>
                    <a:pt x="2029968" y="2029968"/>
                  </a:lnTo>
                  <a:lnTo>
                    <a:pt x="0" y="2029968"/>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4" name="Google Shape;224;p56"/>
            <p:cNvSpPr/>
            <p:nvPr/>
          </p:nvSpPr>
          <p:spPr>
            <a:xfrm rot="10800000">
              <a:off x="1351" y="0"/>
              <a:ext cx="2029968" cy="77494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25" name="Google Shape;225;p56"/>
            <p:cNvPicPr preferRelativeResize="0"/>
            <p:nvPr/>
          </p:nvPicPr>
          <p:blipFill rotWithShape="1">
            <a:blip r:embed="rId2">
              <a:alphaModFix/>
            </a:blip>
            <a:srcRect b="0" l="0" r="0" t="0"/>
            <a:stretch/>
          </p:blipFill>
          <p:spPr>
            <a:xfrm>
              <a:off x="2039471" y="2798865"/>
              <a:ext cx="2029968" cy="2029968"/>
            </a:xfrm>
            <a:prstGeom prst="rect">
              <a:avLst/>
            </a:prstGeom>
            <a:noFill/>
            <a:ln>
              <a:noFill/>
            </a:ln>
          </p:spPr>
        </p:pic>
        <p:sp>
          <p:nvSpPr>
            <p:cNvPr id="226" name="Google Shape;226;p56"/>
            <p:cNvSpPr/>
            <p:nvPr/>
          </p:nvSpPr>
          <p:spPr>
            <a:xfrm rot="10800000">
              <a:off x="2029604" y="0"/>
              <a:ext cx="2029968" cy="7845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black and white striped pattern&#10;&#10;Description automatically generated with low confidence" id="227" name="Google Shape;227;p56"/>
            <p:cNvPicPr preferRelativeResize="0"/>
            <p:nvPr/>
          </p:nvPicPr>
          <p:blipFill rotWithShape="1">
            <a:blip r:embed="rId3">
              <a:alphaModFix/>
            </a:blip>
            <a:srcRect b="0" l="0" r="0" t="0"/>
            <a:stretch/>
          </p:blipFill>
          <p:spPr>
            <a:xfrm rot="10800000">
              <a:off x="2035948" y="788197"/>
              <a:ext cx="2019299" cy="999451"/>
            </a:xfrm>
            <a:prstGeom prst="rect">
              <a:avLst/>
            </a:prstGeom>
            <a:noFill/>
            <a:ln>
              <a:noFill/>
            </a:ln>
          </p:spPr>
        </p:pic>
      </p:grpSp>
    </p:spTree>
  </p:cSld>
  <p:clrMapOvr>
    <a:masterClrMapping/>
  </p:clrMapOvr>
  <p:extLst>
    <p:ext uri="{DCECCB84-F9BA-43D5-87BE-67443E8EF086}">
      <p15:sldGuideLst>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Picture ">
  <p:cSld name="Title + Subtitle + Picture ">
    <p:bg>
      <p:bgPr>
        <a:solidFill>
          <a:schemeClr val="accent2"/>
        </a:solidFill>
      </p:bgPr>
    </p:bg>
    <p:spTree>
      <p:nvGrpSpPr>
        <p:cNvPr id="228" name="Shape 228"/>
        <p:cNvGrpSpPr/>
        <p:nvPr/>
      </p:nvGrpSpPr>
      <p:grpSpPr>
        <a:xfrm>
          <a:off x="0" y="0"/>
          <a:ext cx="0" cy="0"/>
          <a:chOff x="0" y="0"/>
          <a:chExt cx="0" cy="0"/>
        </a:xfrm>
      </p:grpSpPr>
      <p:sp>
        <p:nvSpPr>
          <p:cNvPr id="229" name="Google Shape;229;p57"/>
          <p:cNvSpPr txBox="1"/>
          <p:nvPr>
            <p:ph type="ctrTitle"/>
          </p:nvPr>
        </p:nvSpPr>
        <p:spPr>
          <a:xfrm>
            <a:off x="4833694" y="544285"/>
            <a:ext cx="6594768" cy="344532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4800"/>
              <a:buFont typeface="Avenir"/>
              <a:buNone/>
              <a:defRPr sz="48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 name="Google Shape;230;p57"/>
          <p:cNvSpPr txBox="1"/>
          <p:nvPr>
            <p:ph idx="1" type="subTitle"/>
          </p:nvPr>
        </p:nvSpPr>
        <p:spPr>
          <a:xfrm>
            <a:off x="4829789" y="4130045"/>
            <a:ext cx="6594768" cy="1951523"/>
          </a:xfrm>
          <a:prstGeom prst="rect">
            <a:avLst/>
          </a:prstGeom>
          <a:noFill/>
          <a:ln>
            <a:noFill/>
          </a:ln>
        </p:spPr>
        <p:txBody>
          <a:bodyPr anchorCtr="0" anchor="t" bIns="45700" lIns="91425" spcFirstLastPara="1" rIns="91425" wrap="square" tIns="45700">
            <a:normAutofit/>
          </a:bodyPr>
          <a:lstStyle>
            <a:lvl1pPr lvl="0" algn="l">
              <a:lnSpc>
                <a:spcPct val="150000"/>
              </a:lnSpc>
              <a:spcBef>
                <a:spcPts val="0"/>
              </a:spcBef>
              <a:spcAft>
                <a:spcPts val="0"/>
              </a:spcAft>
              <a:buClr>
                <a:schemeClr val="dk2"/>
              </a:buClr>
              <a:buSzPts val="2400"/>
              <a:buNone/>
              <a:defRPr sz="2400">
                <a:solidFill>
                  <a:schemeClr val="dk2"/>
                </a:solidFill>
              </a:defRPr>
            </a:lvl1pPr>
            <a:lvl2pPr lvl="1" algn="ctr">
              <a:lnSpc>
                <a:spcPct val="100000"/>
              </a:lnSpc>
              <a:spcBef>
                <a:spcPts val="1200"/>
              </a:spcBef>
              <a:spcAft>
                <a:spcPts val="0"/>
              </a:spcAft>
              <a:buClr>
                <a:schemeClr val="dk1"/>
              </a:buClr>
              <a:buSzPts val="2000"/>
              <a:buNone/>
              <a:defRPr sz="2000"/>
            </a:lvl2pPr>
            <a:lvl3pPr lvl="2" algn="ctr">
              <a:lnSpc>
                <a:spcPct val="100000"/>
              </a:lnSpc>
              <a:spcBef>
                <a:spcPts val="1200"/>
              </a:spcBef>
              <a:spcAft>
                <a:spcPts val="0"/>
              </a:spcAft>
              <a:buClr>
                <a:schemeClr val="dk1"/>
              </a:buClr>
              <a:buSzPts val="1800"/>
              <a:buNone/>
              <a:defRPr sz="1800"/>
            </a:lvl3pPr>
            <a:lvl4pPr lvl="3" algn="ctr">
              <a:lnSpc>
                <a:spcPct val="100000"/>
              </a:lnSpc>
              <a:spcBef>
                <a:spcPts val="1200"/>
              </a:spcBef>
              <a:spcAft>
                <a:spcPts val="0"/>
              </a:spcAft>
              <a:buClr>
                <a:schemeClr val="dk1"/>
              </a:buClr>
              <a:buSzPts val="1600"/>
              <a:buNone/>
              <a:defRPr sz="1600"/>
            </a:lvl4pPr>
            <a:lvl5pPr lvl="4" algn="ctr">
              <a:lnSpc>
                <a:spcPct val="100000"/>
              </a:lnSpc>
              <a:spcBef>
                <a:spcPts val="1200"/>
              </a:spcBef>
              <a:spcAft>
                <a:spcPts val="0"/>
              </a:spcAft>
              <a:buClr>
                <a:schemeClr val="dk1"/>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231" name="Google Shape;231;p57"/>
          <p:cNvGrpSpPr/>
          <p:nvPr/>
        </p:nvGrpSpPr>
        <p:grpSpPr>
          <a:xfrm>
            <a:off x="0" y="2029167"/>
            <a:ext cx="4069439" cy="4828833"/>
            <a:chOff x="0" y="2029167"/>
            <a:chExt cx="4069439" cy="4828833"/>
          </a:xfrm>
        </p:grpSpPr>
        <p:sp>
          <p:nvSpPr>
            <p:cNvPr id="232" name="Google Shape;232;p57"/>
            <p:cNvSpPr/>
            <p:nvPr/>
          </p:nvSpPr>
          <p:spPr>
            <a:xfrm flipH="1">
              <a:off x="9867" y="4051601"/>
              <a:ext cx="2032942" cy="202996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3" name="Google Shape;233;p57"/>
            <p:cNvSpPr/>
            <p:nvPr/>
          </p:nvSpPr>
          <p:spPr>
            <a:xfrm>
              <a:off x="2039471" y="4061896"/>
              <a:ext cx="2029968" cy="2029968"/>
            </a:xfrm>
            <a:custGeom>
              <a:rect b="b" l="l" r="r" t="t"/>
              <a:pathLst>
                <a:path extrusionOk="0" h="2029968" w="2029968">
                  <a:moveTo>
                    <a:pt x="0" y="0"/>
                  </a:moveTo>
                  <a:lnTo>
                    <a:pt x="2029968" y="2029968"/>
                  </a:lnTo>
                  <a:lnTo>
                    <a:pt x="0" y="2029968"/>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4" name="Google Shape;234;p57"/>
            <p:cNvSpPr/>
            <p:nvPr/>
          </p:nvSpPr>
          <p:spPr>
            <a:xfrm>
              <a:off x="2038120" y="6083058"/>
              <a:ext cx="2029968" cy="77494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35" name="Google Shape;235;p57"/>
            <p:cNvPicPr preferRelativeResize="0"/>
            <p:nvPr/>
          </p:nvPicPr>
          <p:blipFill rotWithShape="1">
            <a:blip r:embed="rId2">
              <a:alphaModFix/>
            </a:blip>
            <a:srcRect b="0" l="0" r="0" t="0"/>
            <a:stretch/>
          </p:blipFill>
          <p:spPr>
            <a:xfrm rot="10800000">
              <a:off x="0" y="2029167"/>
              <a:ext cx="2029968" cy="2029968"/>
            </a:xfrm>
            <a:prstGeom prst="rect">
              <a:avLst/>
            </a:prstGeom>
            <a:noFill/>
            <a:ln>
              <a:noFill/>
            </a:ln>
          </p:spPr>
        </p:pic>
        <p:grpSp>
          <p:nvGrpSpPr>
            <p:cNvPr id="236" name="Google Shape;236;p57"/>
            <p:cNvGrpSpPr/>
            <p:nvPr/>
          </p:nvGrpSpPr>
          <p:grpSpPr>
            <a:xfrm>
              <a:off x="110109" y="4130046"/>
              <a:ext cx="1920240" cy="1920240"/>
              <a:chOff x="5361924" y="7472790"/>
              <a:chExt cx="1828800" cy="1828800"/>
            </a:xfrm>
          </p:grpSpPr>
          <p:grpSp>
            <p:nvGrpSpPr>
              <p:cNvPr id="237" name="Google Shape;237;p57"/>
              <p:cNvGrpSpPr/>
              <p:nvPr/>
            </p:nvGrpSpPr>
            <p:grpSpPr>
              <a:xfrm>
                <a:off x="5361924" y="7472790"/>
                <a:ext cx="1828800" cy="1828800"/>
                <a:chOff x="5361924" y="7472790"/>
                <a:chExt cx="1828800" cy="1828800"/>
              </a:xfrm>
            </p:grpSpPr>
            <p:grpSp>
              <p:nvGrpSpPr>
                <p:cNvPr id="238" name="Google Shape;238;p57"/>
                <p:cNvGrpSpPr/>
                <p:nvPr/>
              </p:nvGrpSpPr>
              <p:grpSpPr>
                <a:xfrm>
                  <a:off x="5361924" y="7472790"/>
                  <a:ext cx="1828800" cy="1828800"/>
                  <a:chOff x="5388428" y="7173291"/>
                  <a:chExt cx="1828800" cy="1828800"/>
                </a:xfrm>
              </p:grpSpPr>
              <p:grpSp>
                <p:nvGrpSpPr>
                  <p:cNvPr id="239" name="Google Shape;239;p57"/>
                  <p:cNvGrpSpPr/>
                  <p:nvPr/>
                </p:nvGrpSpPr>
                <p:grpSpPr>
                  <a:xfrm>
                    <a:off x="5388428" y="7173291"/>
                    <a:ext cx="1828800" cy="1828800"/>
                    <a:chOff x="5388428" y="7173291"/>
                    <a:chExt cx="1828800" cy="1828800"/>
                  </a:xfrm>
                </p:grpSpPr>
                <p:grpSp>
                  <p:nvGrpSpPr>
                    <p:cNvPr id="240" name="Google Shape;240;p57"/>
                    <p:cNvGrpSpPr/>
                    <p:nvPr/>
                  </p:nvGrpSpPr>
                  <p:grpSpPr>
                    <a:xfrm>
                      <a:off x="5388428" y="7173291"/>
                      <a:ext cx="1828800" cy="1828800"/>
                      <a:chOff x="5579044" y="7049770"/>
                      <a:chExt cx="1828800" cy="1828800"/>
                    </a:xfrm>
                  </p:grpSpPr>
                  <p:grpSp>
                    <p:nvGrpSpPr>
                      <p:cNvPr id="241" name="Google Shape;241;p57"/>
                      <p:cNvGrpSpPr/>
                      <p:nvPr/>
                    </p:nvGrpSpPr>
                    <p:grpSpPr>
                      <a:xfrm>
                        <a:off x="5579044" y="7049770"/>
                        <a:ext cx="1828800" cy="1828800"/>
                        <a:chOff x="5579044" y="7049770"/>
                        <a:chExt cx="1828800" cy="1828800"/>
                      </a:xfrm>
                    </p:grpSpPr>
                    <p:grpSp>
                      <p:nvGrpSpPr>
                        <p:cNvPr id="242" name="Google Shape;242;p57"/>
                        <p:cNvGrpSpPr/>
                        <p:nvPr/>
                      </p:nvGrpSpPr>
                      <p:grpSpPr>
                        <a:xfrm>
                          <a:off x="5579044" y="7049770"/>
                          <a:ext cx="1828800" cy="1828800"/>
                          <a:chOff x="5579044" y="7049770"/>
                          <a:chExt cx="1828800" cy="1828800"/>
                        </a:xfrm>
                      </p:grpSpPr>
                      <p:grpSp>
                        <p:nvGrpSpPr>
                          <p:cNvPr id="243" name="Google Shape;243;p57"/>
                          <p:cNvGrpSpPr/>
                          <p:nvPr/>
                        </p:nvGrpSpPr>
                        <p:grpSpPr>
                          <a:xfrm>
                            <a:off x="5579044" y="7049770"/>
                            <a:ext cx="1828800" cy="1828800"/>
                            <a:chOff x="5579044" y="7049770"/>
                            <a:chExt cx="1828800" cy="1828800"/>
                          </a:xfrm>
                        </p:grpSpPr>
                        <p:sp>
                          <p:nvSpPr>
                            <p:cNvPr id="244" name="Google Shape;244;p57"/>
                            <p:cNvSpPr/>
                            <p:nvPr/>
                          </p:nvSpPr>
                          <p:spPr>
                            <a:xfrm>
                              <a:off x="5579044" y="7049770"/>
                              <a:ext cx="1828800" cy="18288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245" name="Google Shape;245;p57"/>
                            <p:cNvSpPr/>
                            <p:nvPr/>
                          </p:nvSpPr>
                          <p:spPr>
                            <a:xfrm>
                              <a:off x="5647624" y="7118350"/>
                              <a:ext cx="1691640" cy="16916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46" name="Google Shape;246;p57"/>
                          <p:cNvSpPr/>
                          <p:nvPr/>
                        </p:nvSpPr>
                        <p:spPr>
                          <a:xfrm>
                            <a:off x="5716204" y="7186930"/>
                            <a:ext cx="1554480" cy="15544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47" name="Google Shape;247;p57"/>
                        <p:cNvSpPr/>
                        <p:nvPr/>
                      </p:nvSpPr>
                      <p:spPr>
                        <a:xfrm>
                          <a:off x="5784784" y="7255510"/>
                          <a:ext cx="1417320" cy="141732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48" name="Google Shape;248;p57"/>
                      <p:cNvSpPr/>
                      <p:nvPr/>
                    </p:nvSpPr>
                    <p:spPr>
                      <a:xfrm>
                        <a:off x="5853364" y="7324090"/>
                        <a:ext cx="1280160" cy="128016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49" name="Google Shape;249;p57"/>
                    <p:cNvSpPr/>
                    <p:nvPr/>
                  </p:nvSpPr>
                  <p:spPr>
                    <a:xfrm>
                      <a:off x="5731328" y="7516191"/>
                      <a:ext cx="1143000" cy="11430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50" name="Google Shape;250;p57"/>
                  <p:cNvSpPr/>
                  <p:nvPr/>
                </p:nvSpPr>
                <p:spPr>
                  <a:xfrm>
                    <a:off x="5799908" y="7584771"/>
                    <a:ext cx="1005840" cy="10058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51" name="Google Shape;251;p57"/>
                <p:cNvSpPr/>
                <p:nvPr/>
              </p:nvSpPr>
              <p:spPr>
                <a:xfrm>
                  <a:off x="5841984" y="7952850"/>
                  <a:ext cx="868680" cy="8686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252" name="Google Shape;252;p57"/>
                <p:cNvSpPr/>
                <p:nvPr/>
              </p:nvSpPr>
              <p:spPr>
                <a:xfrm>
                  <a:off x="5910564" y="8021430"/>
                  <a:ext cx="731520" cy="73152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253" name="Google Shape;253;p57"/>
                <p:cNvSpPr/>
                <p:nvPr/>
              </p:nvSpPr>
              <p:spPr>
                <a:xfrm>
                  <a:off x="5979144" y="8090010"/>
                  <a:ext cx="594360" cy="59436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254" name="Google Shape;254;p57"/>
                <p:cNvSpPr/>
                <p:nvPr/>
              </p:nvSpPr>
              <p:spPr>
                <a:xfrm>
                  <a:off x="6047724" y="8158590"/>
                  <a:ext cx="457200" cy="4572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255" name="Google Shape;255;p57"/>
                <p:cNvSpPr/>
                <p:nvPr/>
              </p:nvSpPr>
              <p:spPr>
                <a:xfrm>
                  <a:off x="6116304" y="8227170"/>
                  <a:ext cx="320040" cy="3200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56" name="Google Shape;256;p57"/>
              <p:cNvSpPr/>
              <p:nvPr/>
            </p:nvSpPr>
            <p:spPr>
              <a:xfrm>
                <a:off x="6184884" y="8295750"/>
                <a:ext cx="182880" cy="1828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57" name="Google Shape;257;p57"/>
            <p:cNvSpPr/>
            <p:nvPr/>
          </p:nvSpPr>
          <p:spPr>
            <a:xfrm>
              <a:off x="9867" y="6073440"/>
              <a:ext cx="2029968" cy="7845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8" name="Google Shape;258;p57"/>
            <p:cNvSpPr/>
            <p:nvPr/>
          </p:nvSpPr>
          <p:spPr>
            <a:xfrm>
              <a:off x="9867" y="4051601"/>
              <a:ext cx="1014984" cy="2029968"/>
            </a:xfrm>
            <a:custGeom>
              <a:rect b="b" l="l" r="r" t="t"/>
              <a:pathLst>
                <a:path extrusionOk="0" h="1828800" w="915648">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rgbClr val="D4D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59" name="Google Shape;259;p57"/>
          <p:cNvSpPr/>
          <p:nvPr>
            <p:ph idx="2" type="pic"/>
          </p:nvPr>
        </p:nvSpPr>
        <p:spPr>
          <a:xfrm>
            <a:off x="0" y="-1"/>
            <a:ext cx="4076118" cy="6096678"/>
          </a:xfrm>
          <a:prstGeom prst="rect">
            <a:avLst/>
          </a:prstGeom>
          <a:noFill/>
          <a:ln>
            <a:noFill/>
          </a:ln>
        </p:spPr>
      </p:sp>
    </p:spTree>
  </p:cSld>
  <p:clrMapOvr>
    <a:masterClrMapping/>
  </p:clrMapOvr>
  <p:extLst>
    <p:ext uri="{DCECCB84-F9BA-43D5-87BE-67443E8EF086}">
      <p15:sldGuideLst>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ontent 1">
    <p:bg>
      <p:bgPr>
        <a:solidFill>
          <a:schemeClr val="accent2"/>
        </a:solidFill>
      </p:bgPr>
    </p:bg>
    <p:spTree>
      <p:nvGrpSpPr>
        <p:cNvPr id="260" name="Shape 260"/>
        <p:cNvGrpSpPr/>
        <p:nvPr/>
      </p:nvGrpSpPr>
      <p:grpSpPr>
        <a:xfrm>
          <a:off x="0" y="0"/>
          <a:ext cx="0" cy="0"/>
          <a:chOff x="0" y="0"/>
          <a:chExt cx="0" cy="0"/>
        </a:xfrm>
      </p:grpSpPr>
      <p:sp>
        <p:nvSpPr>
          <p:cNvPr id="261" name="Google Shape;261;p58"/>
          <p:cNvSpPr txBox="1"/>
          <p:nvPr>
            <p:ph type="title"/>
          </p:nvPr>
        </p:nvSpPr>
        <p:spPr>
          <a:xfrm>
            <a:off x="762001" y="896112"/>
            <a:ext cx="6589150" cy="198870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4400"/>
              <a:buFont typeface="Avenir"/>
              <a:buNone/>
              <a:defRPr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62" name="Google Shape;262;p58"/>
          <p:cNvGrpSpPr/>
          <p:nvPr/>
        </p:nvGrpSpPr>
        <p:grpSpPr>
          <a:xfrm>
            <a:off x="8127476" y="-9144"/>
            <a:ext cx="4069095" cy="6867144"/>
            <a:chOff x="8127476" y="-9144"/>
            <a:chExt cx="4069095" cy="6867144"/>
          </a:xfrm>
        </p:grpSpPr>
        <p:sp>
          <p:nvSpPr>
            <p:cNvPr id="263" name="Google Shape;263;p58"/>
            <p:cNvSpPr/>
            <p:nvPr/>
          </p:nvSpPr>
          <p:spPr>
            <a:xfrm>
              <a:off x="10162032" y="2014436"/>
              <a:ext cx="2029968" cy="202996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4" name="Google Shape;264;p58"/>
            <p:cNvSpPr/>
            <p:nvPr/>
          </p:nvSpPr>
          <p:spPr>
            <a:xfrm rot="5400000">
              <a:off x="10160492" y="2024569"/>
              <a:ext cx="2029968" cy="2029968"/>
            </a:xfrm>
            <a:custGeom>
              <a:rect b="b" l="l" r="r" t="t"/>
              <a:pathLst>
                <a:path extrusionOk="0" h="2029968" w="2029968">
                  <a:moveTo>
                    <a:pt x="0" y="0"/>
                  </a:moveTo>
                  <a:lnTo>
                    <a:pt x="2029968" y="2029968"/>
                  </a:lnTo>
                  <a:lnTo>
                    <a:pt x="0" y="20299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5" name="Google Shape;265;p58"/>
            <p:cNvSpPr/>
            <p:nvPr/>
          </p:nvSpPr>
          <p:spPr>
            <a:xfrm>
              <a:off x="10162032" y="0"/>
              <a:ext cx="2029968" cy="202996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66" name="Google Shape;266;p58"/>
            <p:cNvPicPr preferRelativeResize="0"/>
            <p:nvPr/>
          </p:nvPicPr>
          <p:blipFill rotWithShape="1">
            <a:blip r:embed="rId2">
              <a:alphaModFix/>
            </a:blip>
            <a:srcRect b="0" l="0" r="0" t="0"/>
            <a:stretch/>
          </p:blipFill>
          <p:spPr>
            <a:xfrm rot="10800000">
              <a:off x="10162032" y="0"/>
              <a:ext cx="2029968" cy="2029968"/>
            </a:xfrm>
            <a:prstGeom prst="rect">
              <a:avLst/>
            </a:prstGeom>
            <a:noFill/>
            <a:ln>
              <a:noFill/>
            </a:ln>
          </p:spPr>
        </p:pic>
        <p:sp>
          <p:nvSpPr>
            <p:cNvPr id="267" name="Google Shape;267;p58"/>
            <p:cNvSpPr/>
            <p:nvPr/>
          </p:nvSpPr>
          <p:spPr>
            <a:xfrm>
              <a:off x="8139364" y="-7084"/>
              <a:ext cx="2029968" cy="202996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8" name="Google Shape;268;p58"/>
            <p:cNvSpPr/>
            <p:nvPr/>
          </p:nvSpPr>
          <p:spPr>
            <a:xfrm flipH="1">
              <a:off x="8127476" y="4807776"/>
              <a:ext cx="2032942" cy="202996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9" name="Google Shape;269;p58"/>
            <p:cNvSpPr/>
            <p:nvPr/>
          </p:nvSpPr>
          <p:spPr>
            <a:xfrm>
              <a:off x="10160492" y="4041539"/>
              <a:ext cx="2029968" cy="202996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black and white striped pattern&#10;&#10;Description automatically generated with low confidence" id="270" name="Google Shape;270;p58"/>
            <p:cNvPicPr preferRelativeResize="0"/>
            <p:nvPr/>
          </p:nvPicPr>
          <p:blipFill rotWithShape="1">
            <a:blip r:embed="rId3">
              <a:alphaModFix/>
            </a:blip>
            <a:srcRect b="0" l="0" r="0" t="0"/>
            <a:stretch/>
          </p:blipFill>
          <p:spPr>
            <a:xfrm>
              <a:off x="10177272" y="5079562"/>
              <a:ext cx="2019299" cy="999451"/>
            </a:xfrm>
            <a:prstGeom prst="rect">
              <a:avLst/>
            </a:prstGeom>
            <a:noFill/>
            <a:ln>
              <a:noFill/>
            </a:ln>
          </p:spPr>
        </p:pic>
        <p:pic>
          <p:nvPicPr>
            <p:cNvPr id="271" name="Google Shape;271;p58"/>
            <p:cNvPicPr preferRelativeResize="0"/>
            <p:nvPr/>
          </p:nvPicPr>
          <p:blipFill rotWithShape="1">
            <a:blip r:embed="rId4">
              <a:alphaModFix/>
            </a:blip>
            <a:srcRect b="0" l="0" r="0" t="0"/>
            <a:stretch/>
          </p:blipFill>
          <p:spPr>
            <a:xfrm rot="10800000">
              <a:off x="8139640" y="-9144"/>
              <a:ext cx="2029968" cy="2029968"/>
            </a:xfrm>
            <a:prstGeom prst="rect">
              <a:avLst/>
            </a:prstGeom>
            <a:noFill/>
            <a:ln>
              <a:noFill/>
            </a:ln>
          </p:spPr>
        </p:pic>
        <p:sp>
          <p:nvSpPr>
            <p:cNvPr id="272" name="Google Shape;272;p58"/>
            <p:cNvSpPr/>
            <p:nvPr/>
          </p:nvSpPr>
          <p:spPr>
            <a:xfrm>
              <a:off x="10158984" y="6016751"/>
              <a:ext cx="2029968" cy="84124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3" name="Google Shape;273;p58"/>
            <p:cNvPicPr preferRelativeResize="0"/>
            <p:nvPr/>
          </p:nvPicPr>
          <p:blipFill rotWithShape="1">
            <a:blip r:embed="rId2">
              <a:alphaModFix/>
            </a:blip>
            <a:srcRect b="0" l="0" r="0" t="0"/>
            <a:stretch/>
          </p:blipFill>
          <p:spPr>
            <a:xfrm>
              <a:off x="8131156" y="4828032"/>
              <a:ext cx="2029968" cy="2029968"/>
            </a:xfrm>
            <a:prstGeom prst="rect">
              <a:avLst/>
            </a:prstGeom>
            <a:noFill/>
            <a:ln>
              <a:noFill/>
            </a:ln>
          </p:spPr>
        </p:pic>
        <p:grpSp>
          <p:nvGrpSpPr>
            <p:cNvPr id="274" name="Google Shape;274;p58"/>
            <p:cNvGrpSpPr/>
            <p:nvPr/>
          </p:nvGrpSpPr>
          <p:grpSpPr>
            <a:xfrm>
              <a:off x="8227718" y="2092719"/>
              <a:ext cx="1920240" cy="1920240"/>
              <a:chOff x="5361924" y="7472790"/>
              <a:chExt cx="1828800" cy="1828800"/>
            </a:xfrm>
          </p:grpSpPr>
          <p:grpSp>
            <p:nvGrpSpPr>
              <p:cNvPr id="275" name="Google Shape;275;p58"/>
              <p:cNvGrpSpPr/>
              <p:nvPr/>
            </p:nvGrpSpPr>
            <p:grpSpPr>
              <a:xfrm>
                <a:off x="5361924" y="7472790"/>
                <a:ext cx="1828800" cy="1828800"/>
                <a:chOff x="5361924" y="7472790"/>
                <a:chExt cx="1828800" cy="1828800"/>
              </a:xfrm>
            </p:grpSpPr>
            <p:grpSp>
              <p:nvGrpSpPr>
                <p:cNvPr id="276" name="Google Shape;276;p58"/>
                <p:cNvGrpSpPr/>
                <p:nvPr/>
              </p:nvGrpSpPr>
              <p:grpSpPr>
                <a:xfrm>
                  <a:off x="5361924" y="7472790"/>
                  <a:ext cx="1828800" cy="1828800"/>
                  <a:chOff x="5388428" y="7173291"/>
                  <a:chExt cx="1828800" cy="1828800"/>
                </a:xfrm>
              </p:grpSpPr>
              <p:grpSp>
                <p:nvGrpSpPr>
                  <p:cNvPr id="277" name="Google Shape;277;p58"/>
                  <p:cNvGrpSpPr/>
                  <p:nvPr/>
                </p:nvGrpSpPr>
                <p:grpSpPr>
                  <a:xfrm>
                    <a:off x="5388428" y="7173291"/>
                    <a:ext cx="1828800" cy="1828800"/>
                    <a:chOff x="5388428" y="7173291"/>
                    <a:chExt cx="1828800" cy="1828800"/>
                  </a:xfrm>
                </p:grpSpPr>
                <p:grpSp>
                  <p:nvGrpSpPr>
                    <p:cNvPr id="278" name="Google Shape;278;p58"/>
                    <p:cNvGrpSpPr/>
                    <p:nvPr/>
                  </p:nvGrpSpPr>
                  <p:grpSpPr>
                    <a:xfrm>
                      <a:off x="5388428" y="7173291"/>
                      <a:ext cx="1828800" cy="1828800"/>
                      <a:chOff x="5579044" y="7049770"/>
                      <a:chExt cx="1828800" cy="1828800"/>
                    </a:xfrm>
                  </p:grpSpPr>
                  <p:grpSp>
                    <p:nvGrpSpPr>
                      <p:cNvPr id="279" name="Google Shape;279;p58"/>
                      <p:cNvGrpSpPr/>
                      <p:nvPr/>
                    </p:nvGrpSpPr>
                    <p:grpSpPr>
                      <a:xfrm>
                        <a:off x="5579044" y="7049770"/>
                        <a:ext cx="1828800" cy="1828800"/>
                        <a:chOff x="5579044" y="7049770"/>
                        <a:chExt cx="1828800" cy="1828800"/>
                      </a:xfrm>
                    </p:grpSpPr>
                    <p:grpSp>
                      <p:nvGrpSpPr>
                        <p:cNvPr id="280" name="Google Shape;280;p58"/>
                        <p:cNvGrpSpPr/>
                        <p:nvPr/>
                      </p:nvGrpSpPr>
                      <p:grpSpPr>
                        <a:xfrm>
                          <a:off x="5579044" y="7049770"/>
                          <a:ext cx="1828800" cy="1828800"/>
                          <a:chOff x="5579044" y="7049770"/>
                          <a:chExt cx="1828800" cy="1828800"/>
                        </a:xfrm>
                      </p:grpSpPr>
                      <p:grpSp>
                        <p:nvGrpSpPr>
                          <p:cNvPr id="281" name="Google Shape;281;p58"/>
                          <p:cNvGrpSpPr/>
                          <p:nvPr/>
                        </p:nvGrpSpPr>
                        <p:grpSpPr>
                          <a:xfrm>
                            <a:off x="5579044" y="7049770"/>
                            <a:ext cx="1828800" cy="1828800"/>
                            <a:chOff x="5579044" y="7049770"/>
                            <a:chExt cx="1828800" cy="1828800"/>
                          </a:xfrm>
                        </p:grpSpPr>
                        <p:sp>
                          <p:nvSpPr>
                            <p:cNvPr id="282" name="Google Shape;282;p58"/>
                            <p:cNvSpPr/>
                            <p:nvPr/>
                          </p:nvSpPr>
                          <p:spPr>
                            <a:xfrm>
                              <a:off x="5579044" y="7049770"/>
                              <a:ext cx="1828800" cy="18288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283" name="Google Shape;283;p58"/>
                            <p:cNvSpPr/>
                            <p:nvPr/>
                          </p:nvSpPr>
                          <p:spPr>
                            <a:xfrm>
                              <a:off x="5647624" y="7118350"/>
                              <a:ext cx="1691640" cy="16916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84" name="Google Shape;284;p58"/>
                          <p:cNvSpPr/>
                          <p:nvPr/>
                        </p:nvSpPr>
                        <p:spPr>
                          <a:xfrm>
                            <a:off x="5716204" y="7186930"/>
                            <a:ext cx="1554480" cy="15544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85" name="Google Shape;285;p58"/>
                        <p:cNvSpPr/>
                        <p:nvPr/>
                      </p:nvSpPr>
                      <p:spPr>
                        <a:xfrm>
                          <a:off x="5784784" y="7255510"/>
                          <a:ext cx="1417320" cy="141732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86" name="Google Shape;286;p58"/>
                      <p:cNvSpPr/>
                      <p:nvPr/>
                    </p:nvSpPr>
                    <p:spPr>
                      <a:xfrm>
                        <a:off x="5853364" y="7324090"/>
                        <a:ext cx="1280160" cy="128016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87" name="Google Shape;287;p58"/>
                    <p:cNvSpPr/>
                    <p:nvPr/>
                  </p:nvSpPr>
                  <p:spPr>
                    <a:xfrm>
                      <a:off x="5731328" y="7516191"/>
                      <a:ext cx="1143000" cy="11430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88" name="Google Shape;288;p58"/>
                  <p:cNvSpPr/>
                  <p:nvPr/>
                </p:nvSpPr>
                <p:spPr>
                  <a:xfrm>
                    <a:off x="5799908" y="7584771"/>
                    <a:ext cx="1005840" cy="10058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89" name="Google Shape;289;p58"/>
                <p:cNvSpPr/>
                <p:nvPr/>
              </p:nvSpPr>
              <p:spPr>
                <a:xfrm>
                  <a:off x="5841984" y="7952850"/>
                  <a:ext cx="868680" cy="8686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290" name="Google Shape;290;p58"/>
                <p:cNvSpPr/>
                <p:nvPr/>
              </p:nvSpPr>
              <p:spPr>
                <a:xfrm>
                  <a:off x="5910564" y="8021430"/>
                  <a:ext cx="731520" cy="73152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291" name="Google Shape;291;p58"/>
                <p:cNvSpPr/>
                <p:nvPr/>
              </p:nvSpPr>
              <p:spPr>
                <a:xfrm>
                  <a:off x="5979144" y="8090010"/>
                  <a:ext cx="594360" cy="59436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292" name="Google Shape;292;p58"/>
                <p:cNvSpPr/>
                <p:nvPr/>
              </p:nvSpPr>
              <p:spPr>
                <a:xfrm>
                  <a:off x="6047724" y="8158590"/>
                  <a:ext cx="457200" cy="45720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293" name="Google Shape;293;p58"/>
                <p:cNvSpPr/>
                <p:nvPr/>
              </p:nvSpPr>
              <p:spPr>
                <a:xfrm>
                  <a:off x="6116304" y="8227170"/>
                  <a:ext cx="320040" cy="32004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94" name="Google Shape;294;p58"/>
              <p:cNvSpPr/>
              <p:nvPr/>
            </p:nvSpPr>
            <p:spPr>
              <a:xfrm>
                <a:off x="6184884" y="8295750"/>
                <a:ext cx="182880" cy="182880"/>
              </a:xfrm>
              <a:prstGeom prst="ellipse">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295" name="Google Shape;295;p58"/>
            <p:cNvSpPr/>
            <p:nvPr/>
          </p:nvSpPr>
          <p:spPr>
            <a:xfrm>
              <a:off x="8138160" y="4045868"/>
              <a:ext cx="2029968" cy="82296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6" name="Google Shape;296;p58"/>
            <p:cNvSpPr/>
            <p:nvPr/>
          </p:nvSpPr>
          <p:spPr>
            <a:xfrm>
              <a:off x="8138160" y="2029968"/>
              <a:ext cx="1014984" cy="2011680"/>
            </a:xfrm>
            <a:custGeom>
              <a:rect b="b" l="l" r="r" t="t"/>
              <a:pathLst>
                <a:path extrusionOk="0" h="1828800" w="915648">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rgbClr val="D4D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7" name="Google Shape;297;p58"/>
            <p:cNvCxnSpPr/>
            <p:nvPr/>
          </p:nvCxnSpPr>
          <p:spPr>
            <a:xfrm flipH="1" rot="10800000">
              <a:off x="8138160" y="2012062"/>
              <a:ext cx="3044952" cy="70"/>
            </a:xfrm>
            <a:prstGeom prst="straightConnector1">
              <a:avLst/>
            </a:prstGeom>
            <a:noFill/>
            <a:ln cap="flat" cmpd="sng" w="38100">
              <a:solidFill>
                <a:schemeClr val="dk2"/>
              </a:solidFill>
              <a:prstDash val="solid"/>
              <a:miter lim="800000"/>
              <a:headEnd len="sm" w="sm" type="none"/>
              <a:tailEnd len="sm" w="sm" type="none"/>
            </a:ln>
          </p:spPr>
        </p:cxnSp>
        <p:sp>
          <p:nvSpPr>
            <p:cNvPr id="298" name="Google Shape;298;p58"/>
            <p:cNvSpPr/>
            <p:nvPr/>
          </p:nvSpPr>
          <p:spPr>
            <a:xfrm>
              <a:off x="11055096" y="1874902"/>
              <a:ext cx="274320" cy="27432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99" name="Google Shape;299;p58"/>
          <p:cNvSpPr txBox="1"/>
          <p:nvPr>
            <p:ph idx="10" type="dt"/>
          </p:nvPr>
        </p:nvSpPr>
        <p:spPr>
          <a:xfrm>
            <a:off x="761295" y="6355080"/>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 name="Google Shape;300;p58"/>
          <p:cNvSpPr txBox="1"/>
          <p:nvPr>
            <p:ph idx="11" type="ftr"/>
          </p:nvPr>
        </p:nvSpPr>
        <p:spPr>
          <a:xfrm>
            <a:off x="5499886" y="635508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58"/>
          <p:cNvSpPr txBox="1"/>
          <p:nvPr>
            <p:ph idx="12" type="sldNum"/>
          </p:nvPr>
        </p:nvSpPr>
        <p:spPr>
          <a:xfrm>
            <a:off x="11274091" y="635508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000">
                <a:solidFill>
                  <a:schemeClr val="lt1"/>
                </a:solidFill>
                <a:latin typeface="Arial"/>
                <a:ea typeface="Arial"/>
                <a:cs typeface="Arial"/>
                <a:sym typeface="Arial"/>
              </a:defRPr>
            </a:lvl1pPr>
            <a:lvl2pPr indent="0" lvl="1" marL="0" algn="r">
              <a:spcBef>
                <a:spcPts val="0"/>
              </a:spcBef>
              <a:spcAft>
                <a:spcPts val="0"/>
              </a:spcAft>
              <a:buNone/>
              <a:defRPr sz="1000">
                <a:solidFill>
                  <a:schemeClr val="lt1"/>
                </a:solidFill>
                <a:latin typeface="Arial"/>
                <a:ea typeface="Arial"/>
                <a:cs typeface="Arial"/>
                <a:sym typeface="Arial"/>
              </a:defRPr>
            </a:lvl2pPr>
            <a:lvl3pPr indent="0" lvl="2" marL="0" algn="r">
              <a:spcBef>
                <a:spcPts val="0"/>
              </a:spcBef>
              <a:spcAft>
                <a:spcPts val="0"/>
              </a:spcAft>
              <a:buNone/>
              <a:defRPr sz="1000">
                <a:solidFill>
                  <a:schemeClr val="lt1"/>
                </a:solidFill>
                <a:latin typeface="Arial"/>
                <a:ea typeface="Arial"/>
                <a:cs typeface="Arial"/>
                <a:sym typeface="Arial"/>
              </a:defRPr>
            </a:lvl3pPr>
            <a:lvl4pPr indent="0" lvl="3" marL="0" algn="r">
              <a:spcBef>
                <a:spcPts val="0"/>
              </a:spcBef>
              <a:spcAft>
                <a:spcPts val="0"/>
              </a:spcAft>
              <a:buNone/>
              <a:defRPr sz="1000">
                <a:solidFill>
                  <a:schemeClr val="lt1"/>
                </a:solidFill>
                <a:latin typeface="Arial"/>
                <a:ea typeface="Arial"/>
                <a:cs typeface="Arial"/>
                <a:sym typeface="Arial"/>
              </a:defRPr>
            </a:lvl4pPr>
            <a:lvl5pPr indent="0" lvl="4" marL="0" algn="r">
              <a:spcBef>
                <a:spcPts val="0"/>
              </a:spcBef>
              <a:spcAft>
                <a:spcPts val="0"/>
              </a:spcAft>
              <a:buNone/>
              <a:defRPr sz="1000">
                <a:solidFill>
                  <a:schemeClr val="lt1"/>
                </a:solidFill>
                <a:latin typeface="Arial"/>
                <a:ea typeface="Arial"/>
                <a:cs typeface="Arial"/>
                <a:sym typeface="Arial"/>
              </a:defRPr>
            </a:lvl5pPr>
            <a:lvl6pPr indent="0" lvl="5" marL="0" algn="r">
              <a:spcBef>
                <a:spcPts val="0"/>
              </a:spcBef>
              <a:spcAft>
                <a:spcPts val="0"/>
              </a:spcAft>
              <a:buNone/>
              <a:defRPr sz="1000">
                <a:solidFill>
                  <a:schemeClr val="lt1"/>
                </a:solidFill>
                <a:latin typeface="Arial"/>
                <a:ea typeface="Arial"/>
                <a:cs typeface="Arial"/>
                <a:sym typeface="Arial"/>
              </a:defRPr>
            </a:lvl6pPr>
            <a:lvl7pPr indent="0" lvl="6" marL="0" algn="r">
              <a:spcBef>
                <a:spcPts val="0"/>
              </a:spcBef>
              <a:spcAft>
                <a:spcPts val="0"/>
              </a:spcAft>
              <a:buNone/>
              <a:defRPr sz="1000">
                <a:solidFill>
                  <a:schemeClr val="lt1"/>
                </a:solidFill>
                <a:latin typeface="Arial"/>
                <a:ea typeface="Arial"/>
                <a:cs typeface="Arial"/>
                <a:sym typeface="Arial"/>
              </a:defRPr>
            </a:lvl7pPr>
            <a:lvl8pPr indent="0" lvl="7" marL="0" algn="r">
              <a:spcBef>
                <a:spcPts val="0"/>
              </a:spcBef>
              <a:spcAft>
                <a:spcPts val="0"/>
              </a:spcAft>
              <a:buNone/>
              <a:defRPr sz="1000">
                <a:solidFill>
                  <a:schemeClr val="lt1"/>
                </a:solidFill>
                <a:latin typeface="Arial"/>
                <a:ea typeface="Arial"/>
                <a:cs typeface="Arial"/>
                <a:sym typeface="Arial"/>
              </a:defRPr>
            </a:lvl8pPr>
            <a:lvl9pPr indent="0" lvl="8" marL="0" algn="r">
              <a:spcBef>
                <a:spcPts val="0"/>
              </a:spcBef>
              <a:spcAft>
                <a:spcPts val="0"/>
              </a:spcAft>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2" name="Google Shape;302;p58"/>
          <p:cNvSpPr txBox="1"/>
          <p:nvPr>
            <p:ph idx="1" type="body"/>
          </p:nvPr>
        </p:nvSpPr>
        <p:spPr>
          <a:xfrm>
            <a:off x="762001" y="3058886"/>
            <a:ext cx="6597372" cy="3296194"/>
          </a:xfrm>
          <a:prstGeom prst="rect">
            <a:avLst/>
          </a:prstGeom>
          <a:noFill/>
          <a:ln>
            <a:noFill/>
          </a:ln>
        </p:spPr>
        <p:txBody>
          <a:bodyPr anchorCtr="0" anchor="t" bIns="45700" lIns="91425" spcFirstLastPara="1" rIns="91425" wrap="square" tIns="45700">
            <a:normAutofit/>
          </a:bodyPr>
          <a:lstStyle>
            <a:lvl1pPr indent="-228600" lvl="0" marL="457200" algn="l">
              <a:lnSpc>
                <a:spcPct val="111111"/>
              </a:lnSpc>
              <a:spcBef>
                <a:spcPts val="0"/>
              </a:spcBef>
              <a:spcAft>
                <a:spcPts val="0"/>
              </a:spcAft>
              <a:buClr>
                <a:schemeClr val="lt1"/>
              </a:buClr>
              <a:buSzPts val="1800"/>
              <a:buFont typeface="Arial"/>
              <a:buNone/>
              <a:defRPr sz="1800">
                <a:solidFill>
                  <a:schemeClr val="lt1"/>
                </a:solidFill>
              </a:defRPr>
            </a:lvl1pPr>
            <a:lvl2pPr indent="-342900" lvl="1" marL="914400" algn="l">
              <a:lnSpc>
                <a:spcPct val="111111"/>
              </a:lnSpc>
              <a:spcBef>
                <a:spcPts val="1200"/>
              </a:spcBef>
              <a:spcAft>
                <a:spcPts val="0"/>
              </a:spcAft>
              <a:buClr>
                <a:schemeClr val="lt1"/>
              </a:buClr>
              <a:buSzPts val="1800"/>
              <a:buChar char="•"/>
              <a:defRPr sz="1800">
                <a:solidFill>
                  <a:schemeClr val="lt1"/>
                </a:solidFill>
              </a:defRPr>
            </a:lvl2pPr>
            <a:lvl3pPr indent="-342900" lvl="2" marL="1371600" algn="l">
              <a:lnSpc>
                <a:spcPct val="111111"/>
              </a:lnSpc>
              <a:spcBef>
                <a:spcPts val="1200"/>
              </a:spcBef>
              <a:spcAft>
                <a:spcPts val="0"/>
              </a:spcAft>
              <a:buClr>
                <a:schemeClr val="lt1"/>
              </a:buClr>
              <a:buSzPts val="1800"/>
              <a:buChar char="•"/>
              <a:defRPr sz="1800">
                <a:solidFill>
                  <a:schemeClr val="lt1"/>
                </a:solidFill>
              </a:defRPr>
            </a:lvl3pPr>
            <a:lvl4pPr indent="-342900" lvl="3" marL="1828800" algn="l">
              <a:lnSpc>
                <a:spcPct val="111111"/>
              </a:lnSpc>
              <a:spcBef>
                <a:spcPts val="1200"/>
              </a:spcBef>
              <a:spcAft>
                <a:spcPts val="0"/>
              </a:spcAft>
              <a:buClr>
                <a:schemeClr val="lt1"/>
              </a:buClr>
              <a:buSzPts val="1800"/>
              <a:buChar char="•"/>
              <a:defRPr sz="1800">
                <a:solidFill>
                  <a:schemeClr val="lt1"/>
                </a:solidFill>
              </a:defRPr>
            </a:lvl4pPr>
            <a:lvl5pPr indent="-342900" lvl="4" marL="2286000" algn="l">
              <a:lnSpc>
                <a:spcPct val="111111"/>
              </a:lnSpc>
              <a:spcBef>
                <a:spcPts val="1200"/>
              </a:spcBef>
              <a:spcAft>
                <a:spcPts val="0"/>
              </a:spcAft>
              <a:buClr>
                <a:schemeClr val="lt1"/>
              </a:buClr>
              <a:buSzPts val="1800"/>
              <a:buChar char="•"/>
              <a:defRPr sz="1800">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552">
          <p15:clr>
            <a:srgbClr val="FBAE40"/>
          </p15:clr>
        </p15:guide>
        <p15:guide id="2" pos="7104">
          <p15:clr>
            <a:srgbClr val="FBAE40"/>
          </p15:clr>
        </p15:guide>
        <p15:guide id="3" pos="7392">
          <p15:clr>
            <a:srgbClr val="FBAE40"/>
          </p15:clr>
        </p15:guide>
        <p15:guide id="4" pos="57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bg>
      <p:bgPr>
        <a:solidFill>
          <a:schemeClr val="accent3"/>
        </a:solidFill>
      </p:bgPr>
    </p:bg>
    <p:spTree>
      <p:nvGrpSpPr>
        <p:cNvPr id="303" name="Shape 303"/>
        <p:cNvGrpSpPr/>
        <p:nvPr/>
      </p:nvGrpSpPr>
      <p:grpSpPr>
        <a:xfrm>
          <a:off x="0" y="0"/>
          <a:ext cx="0" cy="0"/>
          <a:chOff x="0" y="0"/>
          <a:chExt cx="0" cy="0"/>
        </a:xfrm>
      </p:grpSpPr>
      <p:grpSp>
        <p:nvGrpSpPr>
          <p:cNvPr id="304" name="Google Shape;304;p59"/>
          <p:cNvGrpSpPr/>
          <p:nvPr/>
        </p:nvGrpSpPr>
        <p:grpSpPr>
          <a:xfrm>
            <a:off x="-3045" y="-4303"/>
            <a:ext cx="7252590" cy="6862680"/>
            <a:chOff x="-3045" y="-4303"/>
            <a:chExt cx="7252590" cy="6862680"/>
          </a:xfrm>
        </p:grpSpPr>
        <p:sp>
          <p:nvSpPr>
            <p:cNvPr id="305" name="Google Shape;305;p59"/>
            <p:cNvSpPr/>
            <p:nvPr/>
          </p:nvSpPr>
          <p:spPr>
            <a:xfrm>
              <a:off x="-1146" y="4775407"/>
              <a:ext cx="2029968" cy="207752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06" name="Google Shape;306;p59"/>
            <p:cNvPicPr preferRelativeResize="0"/>
            <p:nvPr/>
          </p:nvPicPr>
          <p:blipFill rotWithShape="1">
            <a:blip r:embed="rId2">
              <a:alphaModFix/>
            </a:blip>
            <a:srcRect b="0" l="0" r="0" t="0"/>
            <a:stretch/>
          </p:blipFill>
          <p:spPr>
            <a:xfrm rot="10800000">
              <a:off x="-3045" y="-4303"/>
              <a:ext cx="2029968" cy="2029968"/>
            </a:xfrm>
            <a:prstGeom prst="rect">
              <a:avLst/>
            </a:prstGeom>
            <a:noFill/>
            <a:ln>
              <a:noFill/>
            </a:ln>
          </p:spPr>
        </p:pic>
        <p:sp>
          <p:nvSpPr>
            <p:cNvPr id="307" name="Google Shape;307;p59"/>
            <p:cNvSpPr/>
            <p:nvPr/>
          </p:nvSpPr>
          <p:spPr>
            <a:xfrm>
              <a:off x="3757" y="2033993"/>
              <a:ext cx="2029968" cy="202996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8" name="Google Shape;308;p59"/>
            <p:cNvSpPr/>
            <p:nvPr/>
          </p:nvSpPr>
          <p:spPr>
            <a:xfrm>
              <a:off x="-218" y="4059798"/>
              <a:ext cx="2029968" cy="759567"/>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9" name="Google Shape;309;p59"/>
            <p:cNvSpPr/>
            <p:nvPr/>
          </p:nvSpPr>
          <p:spPr>
            <a:xfrm>
              <a:off x="4071442" y="4058828"/>
              <a:ext cx="3178103" cy="2799549"/>
            </a:xfrm>
            <a:custGeom>
              <a:rect b="b" l="l" r="r" t="t"/>
              <a:pathLst>
                <a:path extrusionOk="0" h="2029968" w="2029968">
                  <a:moveTo>
                    <a:pt x="0" y="0"/>
                  </a:moveTo>
                  <a:lnTo>
                    <a:pt x="2029968" y="2029968"/>
                  </a:lnTo>
                  <a:lnTo>
                    <a:pt x="0" y="2029968"/>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0" name="Google Shape;310;p59"/>
            <p:cNvPicPr preferRelativeResize="0"/>
            <p:nvPr/>
          </p:nvPicPr>
          <p:blipFill rotWithShape="1">
            <a:blip r:embed="rId3">
              <a:alphaModFix/>
            </a:blip>
            <a:srcRect b="0" l="0" r="0" t="0"/>
            <a:stretch/>
          </p:blipFill>
          <p:spPr>
            <a:xfrm>
              <a:off x="2038053" y="2029625"/>
              <a:ext cx="2029878" cy="2023760"/>
            </a:xfrm>
            <a:prstGeom prst="rect">
              <a:avLst/>
            </a:prstGeom>
            <a:noFill/>
            <a:ln>
              <a:noFill/>
            </a:ln>
          </p:spPr>
        </p:pic>
        <p:pic>
          <p:nvPicPr>
            <p:cNvPr id="311" name="Google Shape;311;p59"/>
            <p:cNvPicPr preferRelativeResize="0"/>
            <p:nvPr/>
          </p:nvPicPr>
          <p:blipFill rotWithShape="1">
            <a:blip r:embed="rId4">
              <a:alphaModFix/>
            </a:blip>
            <a:srcRect b="0" l="0" r="0" t="0"/>
            <a:stretch/>
          </p:blipFill>
          <p:spPr>
            <a:xfrm>
              <a:off x="2034034" y="4055808"/>
              <a:ext cx="2029968" cy="2029968"/>
            </a:xfrm>
            <a:prstGeom prst="rect">
              <a:avLst/>
            </a:prstGeom>
            <a:noFill/>
            <a:ln>
              <a:noFill/>
            </a:ln>
          </p:spPr>
        </p:pic>
        <p:sp>
          <p:nvSpPr>
            <p:cNvPr id="312" name="Google Shape;312;p59"/>
            <p:cNvSpPr/>
            <p:nvPr/>
          </p:nvSpPr>
          <p:spPr>
            <a:xfrm>
              <a:off x="2028568" y="4060579"/>
              <a:ext cx="2029968" cy="2029968"/>
            </a:xfrm>
            <a:custGeom>
              <a:rect b="b" l="l" r="r" t="t"/>
              <a:pathLst>
                <a:path extrusionOk="0" h="1828800" w="1828800">
                  <a:moveTo>
                    <a:pt x="0" y="0"/>
                  </a:moveTo>
                  <a:lnTo>
                    <a:pt x="1828800" y="1828800"/>
                  </a:lnTo>
                  <a:lnTo>
                    <a:pt x="0" y="182880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3" name="Google Shape;313;p59"/>
            <p:cNvPicPr preferRelativeResize="0"/>
            <p:nvPr/>
          </p:nvPicPr>
          <p:blipFill rotWithShape="1">
            <a:blip r:embed="rId5">
              <a:alphaModFix/>
            </a:blip>
            <a:srcRect b="0" l="0" r="0" t="0"/>
            <a:stretch/>
          </p:blipFill>
          <p:spPr>
            <a:xfrm rot="5400000">
              <a:off x="2043950" y="4059923"/>
              <a:ext cx="2029968" cy="2029968"/>
            </a:xfrm>
            <a:prstGeom prst="rect">
              <a:avLst/>
            </a:prstGeom>
            <a:noFill/>
            <a:ln>
              <a:noFill/>
            </a:ln>
          </p:spPr>
        </p:pic>
        <p:pic>
          <p:nvPicPr>
            <p:cNvPr descr="A black and white striped pattern&#10;&#10;Description automatically generated with low confidence" id="314" name="Google Shape;314;p59"/>
            <p:cNvPicPr preferRelativeResize="0"/>
            <p:nvPr/>
          </p:nvPicPr>
          <p:blipFill rotWithShape="1">
            <a:blip r:embed="rId6">
              <a:alphaModFix/>
            </a:blip>
            <a:srcRect b="0" l="0" r="0" t="0"/>
            <a:stretch/>
          </p:blipFill>
          <p:spPr>
            <a:xfrm>
              <a:off x="1406" y="3062893"/>
              <a:ext cx="2019299" cy="999451"/>
            </a:xfrm>
            <a:prstGeom prst="rect">
              <a:avLst/>
            </a:prstGeom>
            <a:noFill/>
            <a:ln>
              <a:noFill/>
            </a:ln>
          </p:spPr>
        </p:pic>
        <p:grpSp>
          <p:nvGrpSpPr>
            <p:cNvPr id="315" name="Google Shape;315;p59"/>
            <p:cNvGrpSpPr/>
            <p:nvPr/>
          </p:nvGrpSpPr>
          <p:grpSpPr>
            <a:xfrm>
              <a:off x="4433" y="4836676"/>
              <a:ext cx="1965960" cy="1965960"/>
              <a:chOff x="5361924" y="7472790"/>
              <a:chExt cx="1828800" cy="1828800"/>
            </a:xfrm>
          </p:grpSpPr>
          <p:grpSp>
            <p:nvGrpSpPr>
              <p:cNvPr id="316" name="Google Shape;316;p59"/>
              <p:cNvGrpSpPr/>
              <p:nvPr/>
            </p:nvGrpSpPr>
            <p:grpSpPr>
              <a:xfrm>
                <a:off x="5361924" y="7472790"/>
                <a:ext cx="1828800" cy="1828800"/>
                <a:chOff x="5361924" y="7472790"/>
                <a:chExt cx="1828800" cy="1828800"/>
              </a:xfrm>
            </p:grpSpPr>
            <p:grpSp>
              <p:nvGrpSpPr>
                <p:cNvPr id="317" name="Google Shape;317;p59"/>
                <p:cNvGrpSpPr/>
                <p:nvPr/>
              </p:nvGrpSpPr>
              <p:grpSpPr>
                <a:xfrm>
                  <a:off x="5361924" y="7472790"/>
                  <a:ext cx="1828800" cy="1828800"/>
                  <a:chOff x="5388428" y="7173291"/>
                  <a:chExt cx="1828800" cy="1828800"/>
                </a:xfrm>
              </p:grpSpPr>
              <p:grpSp>
                <p:nvGrpSpPr>
                  <p:cNvPr id="318" name="Google Shape;318;p59"/>
                  <p:cNvGrpSpPr/>
                  <p:nvPr/>
                </p:nvGrpSpPr>
                <p:grpSpPr>
                  <a:xfrm>
                    <a:off x="5388428" y="7173291"/>
                    <a:ext cx="1828800" cy="1828800"/>
                    <a:chOff x="5388428" y="7173291"/>
                    <a:chExt cx="1828800" cy="1828800"/>
                  </a:xfrm>
                </p:grpSpPr>
                <p:grpSp>
                  <p:nvGrpSpPr>
                    <p:cNvPr id="319" name="Google Shape;319;p59"/>
                    <p:cNvGrpSpPr/>
                    <p:nvPr/>
                  </p:nvGrpSpPr>
                  <p:grpSpPr>
                    <a:xfrm>
                      <a:off x="5388428" y="7173291"/>
                      <a:ext cx="1828800" cy="1828800"/>
                      <a:chOff x="5579044" y="7049770"/>
                      <a:chExt cx="1828800" cy="1828800"/>
                    </a:xfrm>
                  </p:grpSpPr>
                  <p:grpSp>
                    <p:nvGrpSpPr>
                      <p:cNvPr id="320" name="Google Shape;320;p59"/>
                      <p:cNvGrpSpPr/>
                      <p:nvPr/>
                    </p:nvGrpSpPr>
                    <p:grpSpPr>
                      <a:xfrm>
                        <a:off x="5579044" y="7049770"/>
                        <a:ext cx="1828800" cy="1828800"/>
                        <a:chOff x="5579044" y="7049770"/>
                        <a:chExt cx="1828800" cy="1828800"/>
                      </a:xfrm>
                    </p:grpSpPr>
                    <p:grpSp>
                      <p:nvGrpSpPr>
                        <p:cNvPr id="321" name="Google Shape;321;p59"/>
                        <p:cNvGrpSpPr/>
                        <p:nvPr/>
                      </p:nvGrpSpPr>
                      <p:grpSpPr>
                        <a:xfrm>
                          <a:off x="5579044" y="7049770"/>
                          <a:ext cx="1828800" cy="1828800"/>
                          <a:chOff x="5579044" y="7049770"/>
                          <a:chExt cx="1828800" cy="1828800"/>
                        </a:xfrm>
                      </p:grpSpPr>
                      <p:grpSp>
                        <p:nvGrpSpPr>
                          <p:cNvPr id="322" name="Google Shape;322;p59"/>
                          <p:cNvGrpSpPr/>
                          <p:nvPr/>
                        </p:nvGrpSpPr>
                        <p:grpSpPr>
                          <a:xfrm>
                            <a:off x="5579044" y="7049770"/>
                            <a:ext cx="1828800" cy="1828800"/>
                            <a:chOff x="5579044" y="7049770"/>
                            <a:chExt cx="1828800" cy="1828800"/>
                          </a:xfrm>
                        </p:grpSpPr>
                        <p:sp>
                          <p:nvSpPr>
                            <p:cNvPr id="323" name="Google Shape;323;p59"/>
                            <p:cNvSpPr/>
                            <p:nvPr/>
                          </p:nvSpPr>
                          <p:spPr>
                            <a:xfrm>
                              <a:off x="5579044" y="7049770"/>
                              <a:ext cx="1828800" cy="182880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324" name="Google Shape;324;p59"/>
                            <p:cNvSpPr/>
                            <p:nvPr/>
                          </p:nvSpPr>
                          <p:spPr>
                            <a:xfrm>
                              <a:off x="5647624" y="7118350"/>
                              <a:ext cx="1691640" cy="169164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325" name="Google Shape;325;p59"/>
                          <p:cNvSpPr/>
                          <p:nvPr/>
                        </p:nvSpPr>
                        <p:spPr>
                          <a:xfrm>
                            <a:off x="5716204" y="7186930"/>
                            <a:ext cx="1554480" cy="155448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326" name="Google Shape;326;p59"/>
                        <p:cNvSpPr/>
                        <p:nvPr/>
                      </p:nvSpPr>
                      <p:spPr>
                        <a:xfrm>
                          <a:off x="5784784" y="7255510"/>
                          <a:ext cx="1417320" cy="141732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327" name="Google Shape;327;p59"/>
                      <p:cNvSpPr/>
                      <p:nvPr/>
                    </p:nvSpPr>
                    <p:spPr>
                      <a:xfrm>
                        <a:off x="5853364" y="7324090"/>
                        <a:ext cx="1280160" cy="128016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328" name="Google Shape;328;p59"/>
                    <p:cNvSpPr/>
                    <p:nvPr/>
                  </p:nvSpPr>
                  <p:spPr>
                    <a:xfrm>
                      <a:off x="5731328" y="7516191"/>
                      <a:ext cx="1143000" cy="114300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329" name="Google Shape;329;p59"/>
                  <p:cNvSpPr/>
                  <p:nvPr/>
                </p:nvSpPr>
                <p:spPr>
                  <a:xfrm>
                    <a:off x="5799908" y="7584771"/>
                    <a:ext cx="1005840" cy="100584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330" name="Google Shape;330;p59"/>
                <p:cNvSpPr/>
                <p:nvPr/>
              </p:nvSpPr>
              <p:spPr>
                <a:xfrm>
                  <a:off x="5841984" y="7952850"/>
                  <a:ext cx="868680" cy="86868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331" name="Google Shape;331;p59"/>
                <p:cNvSpPr/>
                <p:nvPr/>
              </p:nvSpPr>
              <p:spPr>
                <a:xfrm>
                  <a:off x="5910564" y="8021430"/>
                  <a:ext cx="731520" cy="73152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332" name="Google Shape;332;p59"/>
                <p:cNvSpPr/>
                <p:nvPr/>
              </p:nvSpPr>
              <p:spPr>
                <a:xfrm>
                  <a:off x="5979144" y="8090010"/>
                  <a:ext cx="594360" cy="59436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333" name="Google Shape;333;p59"/>
                <p:cNvSpPr/>
                <p:nvPr/>
              </p:nvSpPr>
              <p:spPr>
                <a:xfrm>
                  <a:off x="6047724" y="8158590"/>
                  <a:ext cx="457200" cy="45720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sp>
              <p:nvSpPr>
                <p:cNvPr id="334" name="Google Shape;334;p59"/>
                <p:cNvSpPr/>
                <p:nvPr/>
              </p:nvSpPr>
              <p:spPr>
                <a:xfrm>
                  <a:off x="6116304" y="8227170"/>
                  <a:ext cx="320040" cy="32004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335" name="Google Shape;335;p59"/>
              <p:cNvSpPr/>
              <p:nvPr/>
            </p:nvSpPr>
            <p:spPr>
              <a:xfrm>
                <a:off x="6184884" y="8295750"/>
                <a:ext cx="182880" cy="182880"/>
              </a:xfrm>
              <a:prstGeom prst="ellipse">
                <a:avLst/>
              </a:prstGeom>
              <a:noFill/>
              <a:ln cap="flat" cmpd="sng" w="254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a:p>
            </p:txBody>
          </p:sp>
        </p:grpSp>
        <p:sp>
          <p:nvSpPr>
            <p:cNvPr id="336" name="Google Shape;336;p59"/>
            <p:cNvSpPr/>
            <p:nvPr/>
          </p:nvSpPr>
          <p:spPr>
            <a:xfrm rot="-5400000">
              <a:off x="506891" y="5335524"/>
              <a:ext cx="1014984" cy="2029968"/>
            </a:xfrm>
            <a:custGeom>
              <a:rect b="b" l="l" r="r" t="t"/>
              <a:pathLst>
                <a:path extrusionOk="0" h="1828800" w="915648">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7" name="Google Shape;337;p59"/>
            <p:cNvSpPr/>
            <p:nvPr/>
          </p:nvSpPr>
          <p:spPr>
            <a:xfrm>
              <a:off x="2028658" y="6089528"/>
              <a:ext cx="2049251" cy="76847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8" name="Google Shape;338;p59"/>
            <p:cNvSpPr/>
            <p:nvPr/>
          </p:nvSpPr>
          <p:spPr>
            <a:xfrm>
              <a:off x="3838078" y="1859479"/>
              <a:ext cx="274320" cy="27432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39" name="Google Shape;339;p59"/>
            <p:cNvCxnSpPr/>
            <p:nvPr/>
          </p:nvCxnSpPr>
          <p:spPr>
            <a:xfrm flipH="1" rot="10800000">
              <a:off x="0" y="1990665"/>
              <a:ext cx="4023360" cy="33894"/>
            </a:xfrm>
            <a:prstGeom prst="straightConnector1">
              <a:avLst/>
            </a:prstGeom>
            <a:noFill/>
            <a:ln cap="flat" cmpd="sng" w="50800">
              <a:solidFill>
                <a:schemeClr val="dk2"/>
              </a:solidFill>
              <a:prstDash val="solid"/>
              <a:miter lim="800000"/>
              <a:headEnd len="sm" w="sm" type="none"/>
              <a:tailEnd len="sm" w="sm" type="none"/>
            </a:ln>
          </p:spPr>
        </p:cxnSp>
      </p:grpSp>
      <p:sp>
        <p:nvSpPr>
          <p:cNvPr id="340" name="Google Shape;340;p59"/>
          <p:cNvSpPr txBox="1"/>
          <p:nvPr>
            <p:ph type="ctrTitle"/>
          </p:nvPr>
        </p:nvSpPr>
        <p:spPr>
          <a:xfrm>
            <a:off x="4974771" y="576943"/>
            <a:ext cx="6449786" cy="278550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4800"/>
              <a:buFont typeface="Avenir"/>
              <a:buNone/>
              <a:defRPr sz="48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1" name="Google Shape;341;p59"/>
          <p:cNvSpPr txBox="1"/>
          <p:nvPr>
            <p:ph idx="1" type="subTitle"/>
          </p:nvPr>
        </p:nvSpPr>
        <p:spPr>
          <a:xfrm>
            <a:off x="4974772" y="3373686"/>
            <a:ext cx="6449785" cy="1029586"/>
          </a:xfrm>
          <a:prstGeom prst="rect">
            <a:avLst/>
          </a:prstGeom>
          <a:noFill/>
          <a:ln>
            <a:noFill/>
          </a:ln>
        </p:spPr>
        <p:txBody>
          <a:bodyPr anchorCtr="0" anchor="t" bIns="45700" lIns="91425" spcFirstLastPara="1" rIns="91425" wrap="square" tIns="45700">
            <a:normAutofit/>
          </a:bodyPr>
          <a:lstStyle>
            <a:lvl1pPr lvl="0" algn="l">
              <a:lnSpc>
                <a:spcPct val="150000"/>
              </a:lnSpc>
              <a:spcBef>
                <a:spcPts val="0"/>
              </a:spcBef>
              <a:spcAft>
                <a:spcPts val="0"/>
              </a:spcAft>
              <a:buClr>
                <a:schemeClr val="dk2"/>
              </a:buClr>
              <a:buSzPts val="2400"/>
              <a:buNone/>
              <a:defRPr sz="2400">
                <a:solidFill>
                  <a:schemeClr val="dk2"/>
                </a:solidFill>
              </a:defRPr>
            </a:lvl1pPr>
            <a:lvl2pPr lvl="1" algn="ctr">
              <a:lnSpc>
                <a:spcPct val="100000"/>
              </a:lnSpc>
              <a:spcBef>
                <a:spcPts val="1200"/>
              </a:spcBef>
              <a:spcAft>
                <a:spcPts val="0"/>
              </a:spcAft>
              <a:buClr>
                <a:schemeClr val="dk1"/>
              </a:buClr>
              <a:buSzPts val="2000"/>
              <a:buNone/>
              <a:defRPr sz="2000"/>
            </a:lvl2pPr>
            <a:lvl3pPr lvl="2" algn="ctr">
              <a:lnSpc>
                <a:spcPct val="100000"/>
              </a:lnSpc>
              <a:spcBef>
                <a:spcPts val="1200"/>
              </a:spcBef>
              <a:spcAft>
                <a:spcPts val="0"/>
              </a:spcAft>
              <a:buClr>
                <a:schemeClr val="dk1"/>
              </a:buClr>
              <a:buSzPts val="1800"/>
              <a:buNone/>
              <a:defRPr sz="1800"/>
            </a:lvl3pPr>
            <a:lvl4pPr lvl="3" algn="ctr">
              <a:lnSpc>
                <a:spcPct val="100000"/>
              </a:lnSpc>
              <a:spcBef>
                <a:spcPts val="1200"/>
              </a:spcBef>
              <a:spcAft>
                <a:spcPts val="0"/>
              </a:spcAft>
              <a:buClr>
                <a:schemeClr val="dk1"/>
              </a:buClr>
              <a:buSzPts val="1600"/>
              <a:buNone/>
              <a:defRPr sz="1600"/>
            </a:lvl4pPr>
            <a:lvl5pPr lvl="4" algn="ctr">
              <a:lnSpc>
                <a:spcPct val="100000"/>
              </a:lnSpc>
              <a:spcBef>
                <a:spcPts val="1200"/>
              </a:spcBef>
              <a:spcAft>
                <a:spcPts val="0"/>
              </a:spcAft>
              <a:buClr>
                <a:schemeClr val="dk1"/>
              </a:buClr>
              <a:buSzPts val="1600"/>
              <a:buNone/>
              <a:defRPr sz="1600"/>
            </a:lvl5pPr>
            <a:lvl6pPr lvl="5" algn="ctr">
              <a:lnSpc>
                <a:spcPct val="90000"/>
              </a:lnSpc>
              <a:spcBef>
                <a:spcPts val="12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2" name="Google Shape;342;p59"/>
          <p:cNvSpPr txBox="1"/>
          <p:nvPr>
            <p:ph idx="10" type="dt"/>
          </p:nvPr>
        </p:nvSpPr>
        <p:spPr>
          <a:xfrm>
            <a:off x="7519821"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59"/>
          <p:cNvSpPr txBox="1"/>
          <p:nvPr>
            <p:ph idx="11" type="ftr"/>
          </p:nvPr>
        </p:nvSpPr>
        <p:spPr>
          <a:xfrm>
            <a:off x="8727198"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4" name="Google Shape;344;p59"/>
          <p:cNvSpPr txBox="1"/>
          <p:nvPr>
            <p:ph idx="12" type="sldNum"/>
          </p:nvPr>
        </p:nvSpPr>
        <p:spPr>
          <a:xfrm>
            <a:off x="11123295" y="6352847"/>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000">
                <a:solidFill>
                  <a:schemeClr val="lt1"/>
                </a:solidFill>
                <a:latin typeface="Arial"/>
                <a:ea typeface="Arial"/>
                <a:cs typeface="Arial"/>
                <a:sym typeface="Arial"/>
              </a:defRPr>
            </a:lvl1pPr>
            <a:lvl2pPr indent="0" lvl="1" marL="0" algn="r">
              <a:spcBef>
                <a:spcPts val="0"/>
              </a:spcBef>
              <a:spcAft>
                <a:spcPts val="0"/>
              </a:spcAft>
              <a:buNone/>
              <a:defRPr sz="1000">
                <a:solidFill>
                  <a:schemeClr val="lt1"/>
                </a:solidFill>
                <a:latin typeface="Arial"/>
                <a:ea typeface="Arial"/>
                <a:cs typeface="Arial"/>
                <a:sym typeface="Arial"/>
              </a:defRPr>
            </a:lvl2pPr>
            <a:lvl3pPr indent="0" lvl="2" marL="0" algn="r">
              <a:spcBef>
                <a:spcPts val="0"/>
              </a:spcBef>
              <a:spcAft>
                <a:spcPts val="0"/>
              </a:spcAft>
              <a:buNone/>
              <a:defRPr sz="1000">
                <a:solidFill>
                  <a:schemeClr val="lt1"/>
                </a:solidFill>
                <a:latin typeface="Arial"/>
                <a:ea typeface="Arial"/>
                <a:cs typeface="Arial"/>
                <a:sym typeface="Arial"/>
              </a:defRPr>
            </a:lvl3pPr>
            <a:lvl4pPr indent="0" lvl="3" marL="0" algn="r">
              <a:spcBef>
                <a:spcPts val="0"/>
              </a:spcBef>
              <a:spcAft>
                <a:spcPts val="0"/>
              </a:spcAft>
              <a:buNone/>
              <a:defRPr sz="1000">
                <a:solidFill>
                  <a:schemeClr val="lt1"/>
                </a:solidFill>
                <a:latin typeface="Arial"/>
                <a:ea typeface="Arial"/>
                <a:cs typeface="Arial"/>
                <a:sym typeface="Arial"/>
              </a:defRPr>
            </a:lvl4pPr>
            <a:lvl5pPr indent="0" lvl="4" marL="0" algn="r">
              <a:spcBef>
                <a:spcPts val="0"/>
              </a:spcBef>
              <a:spcAft>
                <a:spcPts val="0"/>
              </a:spcAft>
              <a:buNone/>
              <a:defRPr sz="1000">
                <a:solidFill>
                  <a:schemeClr val="lt1"/>
                </a:solidFill>
                <a:latin typeface="Arial"/>
                <a:ea typeface="Arial"/>
                <a:cs typeface="Arial"/>
                <a:sym typeface="Arial"/>
              </a:defRPr>
            </a:lvl5pPr>
            <a:lvl6pPr indent="0" lvl="5" marL="0" algn="r">
              <a:spcBef>
                <a:spcPts val="0"/>
              </a:spcBef>
              <a:spcAft>
                <a:spcPts val="0"/>
              </a:spcAft>
              <a:buNone/>
              <a:defRPr sz="1000">
                <a:solidFill>
                  <a:schemeClr val="lt1"/>
                </a:solidFill>
                <a:latin typeface="Arial"/>
                <a:ea typeface="Arial"/>
                <a:cs typeface="Arial"/>
                <a:sym typeface="Arial"/>
              </a:defRPr>
            </a:lvl6pPr>
            <a:lvl7pPr indent="0" lvl="6" marL="0" algn="r">
              <a:spcBef>
                <a:spcPts val="0"/>
              </a:spcBef>
              <a:spcAft>
                <a:spcPts val="0"/>
              </a:spcAft>
              <a:buNone/>
              <a:defRPr sz="1000">
                <a:solidFill>
                  <a:schemeClr val="lt1"/>
                </a:solidFill>
                <a:latin typeface="Arial"/>
                <a:ea typeface="Arial"/>
                <a:cs typeface="Arial"/>
                <a:sym typeface="Arial"/>
              </a:defRPr>
            </a:lvl7pPr>
            <a:lvl8pPr indent="0" lvl="7" marL="0" algn="r">
              <a:spcBef>
                <a:spcPts val="0"/>
              </a:spcBef>
              <a:spcAft>
                <a:spcPts val="0"/>
              </a:spcAft>
              <a:buNone/>
              <a:defRPr sz="1000">
                <a:solidFill>
                  <a:schemeClr val="lt1"/>
                </a:solidFill>
                <a:latin typeface="Arial"/>
                <a:ea typeface="Arial"/>
                <a:cs typeface="Arial"/>
                <a:sym typeface="Arial"/>
              </a:defRPr>
            </a:lvl8pPr>
            <a:lvl9pPr indent="0" lvl="8" marL="0" algn="r">
              <a:spcBef>
                <a:spcPts val="0"/>
              </a:spcBef>
              <a:spcAft>
                <a:spcPts val="0"/>
              </a:spcAft>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080">
          <p15:clr>
            <a:srgbClr val="FBAE40"/>
          </p15:clr>
        </p15:guide>
        <p15:guide id="2" orient="horz" pos="2160">
          <p15:clr>
            <a:srgbClr val="FBAE40"/>
          </p15:clr>
        </p15:guide>
        <p15:guide id="3" orient="horz" pos="3240">
          <p15:clr>
            <a:srgbClr val="FBAE40"/>
          </p15:clr>
        </p15:guide>
        <p15:guide id="4" orient="horz" pos="22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spTree>
      <p:nvGrpSpPr>
        <p:cNvPr id="18" name="Shape 18"/>
        <p:cNvGrpSpPr/>
        <p:nvPr/>
      </p:nvGrpSpPr>
      <p:grpSpPr>
        <a:xfrm>
          <a:off x="0" y="0"/>
          <a:ext cx="0" cy="0"/>
          <a:chOff x="0" y="0"/>
          <a:chExt cx="0" cy="0"/>
        </a:xfrm>
      </p:grpSpPr>
      <p:sp>
        <p:nvSpPr>
          <p:cNvPr id="19" name="Google Shape;19;p31"/>
          <p:cNvSpPr txBox="1"/>
          <p:nvPr>
            <p:ph type="title"/>
          </p:nvPr>
        </p:nvSpPr>
        <p:spPr>
          <a:xfrm>
            <a:off x="762000" y="715964"/>
            <a:ext cx="10591800" cy="64633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accent2"/>
              </a:buClr>
              <a:buSzPts val="4000"/>
              <a:buFont typeface="Quattrocento Sans"/>
              <a:buNone/>
              <a:defRPr b="1" i="0" sz="4000" u="none" cap="none" strike="noStrike">
                <a:solidFill>
                  <a:schemeClr val="accent2"/>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31"/>
          <p:cNvSpPr txBox="1"/>
          <p:nvPr>
            <p:ph idx="1" type="body"/>
          </p:nvPr>
        </p:nvSpPr>
        <p:spPr>
          <a:xfrm>
            <a:off x="762000" y="1432562"/>
            <a:ext cx="10667999" cy="11582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0" i="0" sz="18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100000"/>
              </a:lnSpc>
              <a:spcBef>
                <a:spcPts val="10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9pPr>
          </a:lstStyle>
          <a:p/>
        </p:txBody>
      </p:sp>
      <p:sp>
        <p:nvSpPr>
          <p:cNvPr id="21" name="Google Shape;21;p31"/>
          <p:cNvSpPr/>
          <p:nvPr>
            <p:ph idx="2" type="tbl"/>
          </p:nvPr>
        </p:nvSpPr>
        <p:spPr>
          <a:xfrm>
            <a:off x="757381" y="2591662"/>
            <a:ext cx="10667999" cy="283377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1800"/>
              <a:buFont typeface="Quattrocento Sans"/>
              <a:buNone/>
              <a:defRPr b="0" i="0" sz="1800" u="none" cap="none" strike="noStrike">
                <a:solidFill>
                  <a:schemeClr val="lt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9pPr>
          </a:lstStyle>
          <a:p/>
        </p:txBody>
      </p:sp>
      <p:pic>
        <p:nvPicPr>
          <p:cNvPr descr="Red, blue grey white pattern background" id="22" name="Google Shape;22;p31"/>
          <p:cNvPicPr preferRelativeResize="0"/>
          <p:nvPr/>
        </p:nvPicPr>
        <p:blipFill rotWithShape="1">
          <a:blip r:embed="rId2">
            <a:alphaModFix/>
          </a:blip>
          <a:srcRect b="0" l="0" r="0" t="0"/>
          <a:stretch/>
        </p:blipFill>
        <p:spPr>
          <a:xfrm>
            <a:off x="0" y="5990252"/>
            <a:ext cx="12192000" cy="86774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1">
  <p:cSld name="Two Content 1">
    <p:bg>
      <p:bgPr>
        <a:solidFill>
          <a:schemeClr val="dk2"/>
        </a:solidFill>
      </p:bgPr>
    </p:bg>
    <p:spTree>
      <p:nvGrpSpPr>
        <p:cNvPr id="345" name="Shape 345"/>
        <p:cNvGrpSpPr/>
        <p:nvPr/>
      </p:nvGrpSpPr>
      <p:grpSpPr>
        <a:xfrm>
          <a:off x="0" y="0"/>
          <a:ext cx="0" cy="0"/>
          <a:chOff x="0" y="0"/>
          <a:chExt cx="0" cy="0"/>
        </a:xfrm>
      </p:grpSpPr>
      <p:sp>
        <p:nvSpPr>
          <p:cNvPr id="346" name="Google Shape;346;p60"/>
          <p:cNvSpPr txBox="1"/>
          <p:nvPr>
            <p:ph type="title"/>
          </p:nvPr>
        </p:nvSpPr>
        <p:spPr>
          <a:xfrm>
            <a:off x="771736" y="896112"/>
            <a:ext cx="9389288" cy="136245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400"/>
              <a:buFont typeface="Avenir"/>
              <a:buNone/>
              <a:defRPr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347" name="Google Shape;347;p60"/>
          <p:cNvGrpSpPr/>
          <p:nvPr/>
        </p:nvGrpSpPr>
        <p:grpSpPr>
          <a:xfrm>
            <a:off x="11239499" y="0"/>
            <a:ext cx="1015984" cy="6858000"/>
            <a:chOff x="11239499" y="0"/>
            <a:chExt cx="1015984" cy="6858000"/>
          </a:xfrm>
        </p:grpSpPr>
        <p:sp>
          <p:nvSpPr>
            <p:cNvPr id="348" name="Google Shape;348;p60"/>
            <p:cNvSpPr/>
            <p:nvPr/>
          </p:nvSpPr>
          <p:spPr>
            <a:xfrm>
              <a:off x="11240499" y="4828032"/>
              <a:ext cx="1014984" cy="202996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9" name="Google Shape;349;p60"/>
            <p:cNvSpPr/>
            <p:nvPr/>
          </p:nvSpPr>
          <p:spPr>
            <a:xfrm>
              <a:off x="11240499" y="2833299"/>
              <a:ext cx="1014984" cy="202996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0" name="Google Shape;350;p60"/>
            <p:cNvSpPr/>
            <p:nvPr/>
          </p:nvSpPr>
          <p:spPr>
            <a:xfrm>
              <a:off x="11240499" y="0"/>
              <a:ext cx="1014984" cy="202996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black and white striped pattern&#10;&#10;Description automatically generated with low confidence" id="351" name="Google Shape;351;p60"/>
            <p:cNvPicPr preferRelativeResize="0"/>
            <p:nvPr/>
          </p:nvPicPr>
          <p:blipFill rotWithShape="1">
            <a:blip r:embed="rId2">
              <a:alphaModFix/>
            </a:blip>
            <a:srcRect b="0" l="0" r="0" t="0"/>
            <a:stretch/>
          </p:blipFill>
          <p:spPr>
            <a:xfrm rot="5400000">
              <a:off x="10777681" y="552957"/>
              <a:ext cx="1828800" cy="905164"/>
            </a:xfrm>
            <a:prstGeom prst="rect">
              <a:avLst/>
            </a:prstGeom>
            <a:noFill/>
            <a:ln>
              <a:noFill/>
            </a:ln>
          </p:spPr>
        </p:pic>
        <p:sp>
          <p:nvSpPr>
            <p:cNvPr id="352" name="Google Shape;352;p60"/>
            <p:cNvSpPr/>
            <p:nvPr/>
          </p:nvSpPr>
          <p:spPr>
            <a:xfrm>
              <a:off x="11240499" y="2029863"/>
              <a:ext cx="1014984" cy="81295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53" name="Google Shape;353;p60"/>
            <p:cNvPicPr preferRelativeResize="0"/>
            <p:nvPr/>
          </p:nvPicPr>
          <p:blipFill rotWithShape="1">
            <a:blip r:embed="rId3">
              <a:alphaModFix/>
            </a:blip>
            <a:srcRect b="0" l="0" r="0" t="0"/>
            <a:stretch/>
          </p:blipFill>
          <p:spPr>
            <a:xfrm rot="-5400000">
              <a:off x="10880040" y="5394960"/>
              <a:ext cx="1828800" cy="914400"/>
            </a:xfrm>
            <a:prstGeom prst="rect">
              <a:avLst/>
            </a:prstGeom>
            <a:noFill/>
            <a:ln>
              <a:noFill/>
            </a:ln>
          </p:spPr>
        </p:pic>
        <p:sp>
          <p:nvSpPr>
            <p:cNvPr id="354" name="Google Shape;354;p60"/>
            <p:cNvSpPr/>
            <p:nvPr/>
          </p:nvSpPr>
          <p:spPr>
            <a:xfrm>
              <a:off x="11250235" y="4949368"/>
              <a:ext cx="914400" cy="1828800"/>
            </a:xfrm>
            <a:custGeom>
              <a:rect b="b" l="l" r="r" t="t"/>
              <a:pathLst>
                <a:path extrusionOk="0" h="1828800" w="915648">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55" name="Google Shape;355;p60"/>
            <p:cNvPicPr preferRelativeResize="0"/>
            <p:nvPr/>
          </p:nvPicPr>
          <p:blipFill rotWithShape="1">
            <a:blip r:embed="rId4">
              <a:alphaModFix/>
            </a:blip>
            <a:srcRect b="0" l="0" r="0" t="0"/>
            <a:stretch/>
          </p:blipFill>
          <p:spPr>
            <a:xfrm rot="5400000">
              <a:off x="10793035" y="3391083"/>
              <a:ext cx="1828800" cy="914400"/>
            </a:xfrm>
            <a:prstGeom prst="rect">
              <a:avLst/>
            </a:prstGeom>
            <a:noFill/>
            <a:ln>
              <a:noFill/>
            </a:ln>
          </p:spPr>
        </p:pic>
      </p:grpSp>
      <p:sp>
        <p:nvSpPr>
          <p:cNvPr id="356" name="Google Shape;356;p60"/>
          <p:cNvSpPr txBox="1"/>
          <p:nvPr>
            <p:ph idx="10" type="dt"/>
          </p:nvPr>
        </p:nvSpPr>
        <p:spPr>
          <a:xfrm>
            <a:off x="771735"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7" name="Google Shape;357;p60"/>
          <p:cNvSpPr txBox="1"/>
          <p:nvPr>
            <p:ph idx="11" type="ftr"/>
          </p:nvPr>
        </p:nvSpPr>
        <p:spPr>
          <a:xfrm>
            <a:off x="5424487"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8" name="Google Shape;358;p60"/>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000">
                <a:solidFill>
                  <a:schemeClr val="lt1"/>
                </a:solidFill>
                <a:latin typeface="Arial"/>
                <a:ea typeface="Arial"/>
                <a:cs typeface="Arial"/>
                <a:sym typeface="Arial"/>
              </a:defRPr>
            </a:lvl1pPr>
            <a:lvl2pPr indent="0" lvl="1" marL="0" algn="r">
              <a:spcBef>
                <a:spcPts val="0"/>
              </a:spcBef>
              <a:spcAft>
                <a:spcPts val="0"/>
              </a:spcAft>
              <a:buNone/>
              <a:defRPr sz="1000">
                <a:solidFill>
                  <a:schemeClr val="lt1"/>
                </a:solidFill>
                <a:latin typeface="Arial"/>
                <a:ea typeface="Arial"/>
                <a:cs typeface="Arial"/>
                <a:sym typeface="Arial"/>
              </a:defRPr>
            </a:lvl2pPr>
            <a:lvl3pPr indent="0" lvl="2" marL="0" algn="r">
              <a:spcBef>
                <a:spcPts val="0"/>
              </a:spcBef>
              <a:spcAft>
                <a:spcPts val="0"/>
              </a:spcAft>
              <a:buNone/>
              <a:defRPr sz="1000">
                <a:solidFill>
                  <a:schemeClr val="lt1"/>
                </a:solidFill>
                <a:latin typeface="Arial"/>
                <a:ea typeface="Arial"/>
                <a:cs typeface="Arial"/>
                <a:sym typeface="Arial"/>
              </a:defRPr>
            </a:lvl3pPr>
            <a:lvl4pPr indent="0" lvl="3" marL="0" algn="r">
              <a:spcBef>
                <a:spcPts val="0"/>
              </a:spcBef>
              <a:spcAft>
                <a:spcPts val="0"/>
              </a:spcAft>
              <a:buNone/>
              <a:defRPr sz="1000">
                <a:solidFill>
                  <a:schemeClr val="lt1"/>
                </a:solidFill>
                <a:latin typeface="Arial"/>
                <a:ea typeface="Arial"/>
                <a:cs typeface="Arial"/>
                <a:sym typeface="Arial"/>
              </a:defRPr>
            </a:lvl4pPr>
            <a:lvl5pPr indent="0" lvl="4" marL="0" algn="r">
              <a:spcBef>
                <a:spcPts val="0"/>
              </a:spcBef>
              <a:spcAft>
                <a:spcPts val="0"/>
              </a:spcAft>
              <a:buNone/>
              <a:defRPr sz="1000">
                <a:solidFill>
                  <a:schemeClr val="lt1"/>
                </a:solidFill>
                <a:latin typeface="Arial"/>
                <a:ea typeface="Arial"/>
                <a:cs typeface="Arial"/>
                <a:sym typeface="Arial"/>
              </a:defRPr>
            </a:lvl5pPr>
            <a:lvl6pPr indent="0" lvl="5" marL="0" algn="r">
              <a:spcBef>
                <a:spcPts val="0"/>
              </a:spcBef>
              <a:spcAft>
                <a:spcPts val="0"/>
              </a:spcAft>
              <a:buNone/>
              <a:defRPr sz="1000">
                <a:solidFill>
                  <a:schemeClr val="lt1"/>
                </a:solidFill>
                <a:latin typeface="Arial"/>
                <a:ea typeface="Arial"/>
                <a:cs typeface="Arial"/>
                <a:sym typeface="Arial"/>
              </a:defRPr>
            </a:lvl6pPr>
            <a:lvl7pPr indent="0" lvl="6" marL="0" algn="r">
              <a:spcBef>
                <a:spcPts val="0"/>
              </a:spcBef>
              <a:spcAft>
                <a:spcPts val="0"/>
              </a:spcAft>
              <a:buNone/>
              <a:defRPr sz="1000">
                <a:solidFill>
                  <a:schemeClr val="lt1"/>
                </a:solidFill>
                <a:latin typeface="Arial"/>
                <a:ea typeface="Arial"/>
                <a:cs typeface="Arial"/>
                <a:sym typeface="Arial"/>
              </a:defRPr>
            </a:lvl7pPr>
            <a:lvl8pPr indent="0" lvl="7" marL="0" algn="r">
              <a:spcBef>
                <a:spcPts val="0"/>
              </a:spcBef>
              <a:spcAft>
                <a:spcPts val="0"/>
              </a:spcAft>
              <a:buNone/>
              <a:defRPr sz="1000">
                <a:solidFill>
                  <a:schemeClr val="lt1"/>
                </a:solidFill>
                <a:latin typeface="Arial"/>
                <a:ea typeface="Arial"/>
                <a:cs typeface="Arial"/>
                <a:sym typeface="Arial"/>
              </a:defRPr>
            </a:lvl8pPr>
            <a:lvl9pPr indent="0" lvl="8" marL="0" algn="r">
              <a:spcBef>
                <a:spcPts val="0"/>
              </a:spcBef>
              <a:spcAft>
                <a:spcPts val="0"/>
              </a:spcAft>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60"/>
          <p:cNvSpPr txBox="1"/>
          <p:nvPr>
            <p:ph idx="1" type="body"/>
          </p:nvPr>
        </p:nvSpPr>
        <p:spPr>
          <a:xfrm>
            <a:off x="771734" y="2590800"/>
            <a:ext cx="4515035" cy="3505200"/>
          </a:xfrm>
          <a:prstGeom prst="rect">
            <a:avLst/>
          </a:prstGeom>
          <a:noFill/>
          <a:ln>
            <a:noFill/>
          </a:ln>
        </p:spPr>
        <p:txBody>
          <a:bodyPr anchorCtr="0" anchor="t" bIns="45700" lIns="91425" spcFirstLastPara="1" rIns="91425" wrap="square" tIns="45700">
            <a:normAutofit/>
          </a:bodyPr>
          <a:lstStyle>
            <a:lvl1pPr indent="-228600" lvl="0" marL="457200" algn="l">
              <a:lnSpc>
                <a:spcPct val="111111"/>
              </a:lnSpc>
              <a:spcBef>
                <a:spcPts val="0"/>
              </a:spcBef>
              <a:spcAft>
                <a:spcPts val="0"/>
              </a:spcAft>
              <a:buClr>
                <a:schemeClr val="dk1"/>
              </a:buClr>
              <a:buSzPts val="1800"/>
              <a:buFont typeface="Arial"/>
              <a:buNone/>
              <a:defRPr sz="1800"/>
            </a:lvl1pPr>
            <a:lvl2pPr indent="-342900" lvl="1" marL="914400" algn="l">
              <a:lnSpc>
                <a:spcPct val="111111"/>
              </a:lnSpc>
              <a:spcBef>
                <a:spcPts val="1200"/>
              </a:spcBef>
              <a:spcAft>
                <a:spcPts val="0"/>
              </a:spcAft>
              <a:buClr>
                <a:schemeClr val="dk1"/>
              </a:buClr>
              <a:buSzPts val="1800"/>
              <a:buChar char="•"/>
              <a:defRPr sz="1800"/>
            </a:lvl2pPr>
            <a:lvl3pPr indent="-342900" lvl="2" marL="1371600" algn="l">
              <a:lnSpc>
                <a:spcPct val="111111"/>
              </a:lnSpc>
              <a:spcBef>
                <a:spcPts val="1200"/>
              </a:spcBef>
              <a:spcAft>
                <a:spcPts val="0"/>
              </a:spcAft>
              <a:buClr>
                <a:schemeClr val="dk1"/>
              </a:buClr>
              <a:buSzPts val="1800"/>
              <a:buChar char="•"/>
              <a:defRPr sz="1800"/>
            </a:lvl3pPr>
            <a:lvl4pPr indent="-342900" lvl="3" marL="1828800" algn="l">
              <a:lnSpc>
                <a:spcPct val="111111"/>
              </a:lnSpc>
              <a:spcBef>
                <a:spcPts val="1200"/>
              </a:spcBef>
              <a:spcAft>
                <a:spcPts val="0"/>
              </a:spcAft>
              <a:buClr>
                <a:schemeClr val="dk1"/>
              </a:buClr>
              <a:buSzPts val="1800"/>
              <a:buChar char="•"/>
              <a:defRPr sz="1800"/>
            </a:lvl4pPr>
            <a:lvl5pPr indent="-342900" lvl="4" marL="2286000" algn="l">
              <a:lnSpc>
                <a:spcPct val="111111"/>
              </a:lnSpc>
              <a:spcBef>
                <a:spcPts val="1200"/>
              </a:spcBef>
              <a:spcAft>
                <a:spcPts val="0"/>
              </a:spcAft>
              <a:buClr>
                <a:schemeClr val="dk1"/>
              </a:buClr>
              <a:buSzPts val="1800"/>
              <a:buChar char="•"/>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 name="Google Shape;360;p60"/>
          <p:cNvSpPr txBox="1"/>
          <p:nvPr>
            <p:ph idx="2" type="body"/>
          </p:nvPr>
        </p:nvSpPr>
        <p:spPr>
          <a:xfrm>
            <a:off x="5645989" y="2590800"/>
            <a:ext cx="4515035" cy="3505200"/>
          </a:xfrm>
          <a:prstGeom prst="rect">
            <a:avLst/>
          </a:prstGeom>
          <a:noFill/>
          <a:ln>
            <a:noFill/>
          </a:ln>
        </p:spPr>
        <p:txBody>
          <a:bodyPr anchorCtr="0" anchor="t" bIns="45700" lIns="91425" spcFirstLastPara="1" rIns="91425" wrap="square" tIns="45700">
            <a:normAutofit/>
          </a:bodyPr>
          <a:lstStyle>
            <a:lvl1pPr indent="-228600" lvl="0" marL="457200" algn="l">
              <a:lnSpc>
                <a:spcPct val="111111"/>
              </a:lnSpc>
              <a:spcBef>
                <a:spcPts val="0"/>
              </a:spcBef>
              <a:spcAft>
                <a:spcPts val="0"/>
              </a:spcAft>
              <a:buClr>
                <a:schemeClr val="dk1"/>
              </a:buClr>
              <a:buSzPts val="1800"/>
              <a:buFont typeface="Arial"/>
              <a:buNone/>
              <a:defRPr sz="1800"/>
            </a:lvl1pPr>
            <a:lvl2pPr indent="-342900" lvl="1" marL="914400" algn="l">
              <a:lnSpc>
                <a:spcPct val="111111"/>
              </a:lnSpc>
              <a:spcBef>
                <a:spcPts val="1200"/>
              </a:spcBef>
              <a:spcAft>
                <a:spcPts val="0"/>
              </a:spcAft>
              <a:buClr>
                <a:schemeClr val="dk1"/>
              </a:buClr>
              <a:buSzPts val="1800"/>
              <a:buChar char="•"/>
              <a:defRPr sz="1800"/>
            </a:lvl2pPr>
            <a:lvl3pPr indent="-342900" lvl="2" marL="1371600" algn="l">
              <a:lnSpc>
                <a:spcPct val="111111"/>
              </a:lnSpc>
              <a:spcBef>
                <a:spcPts val="1200"/>
              </a:spcBef>
              <a:spcAft>
                <a:spcPts val="0"/>
              </a:spcAft>
              <a:buClr>
                <a:schemeClr val="dk1"/>
              </a:buClr>
              <a:buSzPts val="1800"/>
              <a:buChar char="•"/>
              <a:defRPr sz="1800"/>
            </a:lvl3pPr>
            <a:lvl4pPr indent="-342900" lvl="3" marL="1828800" algn="l">
              <a:lnSpc>
                <a:spcPct val="111111"/>
              </a:lnSpc>
              <a:spcBef>
                <a:spcPts val="1200"/>
              </a:spcBef>
              <a:spcAft>
                <a:spcPts val="0"/>
              </a:spcAft>
              <a:buClr>
                <a:schemeClr val="dk1"/>
              </a:buClr>
              <a:buSzPts val="1800"/>
              <a:buChar char="•"/>
              <a:defRPr sz="1800"/>
            </a:lvl4pPr>
            <a:lvl5pPr indent="-342900" lvl="4" marL="2286000" algn="l">
              <a:lnSpc>
                <a:spcPct val="111111"/>
              </a:lnSpc>
              <a:spcBef>
                <a:spcPts val="1200"/>
              </a:spcBef>
              <a:spcAft>
                <a:spcPts val="0"/>
              </a:spcAft>
              <a:buClr>
                <a:schemeClr val="dk1"/>
              </a:buClr>
              <a:buSzPts val="1800"/>
              <a:buChar char="•"/>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2">
  <p:cSld name="Two Content 2">
    <p:bg>
      <p:bgPr>
        <a:solidFill>
          <a:srgbClr val="BEBAC7"/>
        </a:solidFill>
      </p:bgPr>
    </p:bg>
    <p:spTree>
      <p:nvGrpSpPr>
        <p:cNvPr id="361" name="Shape 361"/>
        <p:cNvGrpSpPr/>
        <p:nvPr/>
      </p:nvGrpSpPr>
      <p:grpSpPr>
        <a:xfrm>
          <a:off x="0" y="0"/>
          <a:ext cx="0" cy="0"/>
          <a:chOff x="0" y="0"/>
          <a:chExt cx="0" cy="0"/>
        </a:xfrm>
      </p:grpSpPr>
      <p:pic>
        <p:nvPicPr>
          <p:cNvPr id="362" name="Google Shape;362;p61"/>
          <p:cNvPicPr preferRelativeResize="0"/>
          <p:nvPr/>
        </p:nvPicPr>
        <p:blipFill rotWithShape="1">
          <a:blip r:embed="rId2">
            <a:alphaModFix/>
          </a:blip>
          <a:srcRect b="0" l="0" r="0" t="0"/>
          <a:stretch/>
        </p:blipFill>
        <p:spPr>
          <a:xfrm rot="8097646">
            <a:off x="403102" y="-983359"/>
            <a:ext cx="2029968" cy="2029968"/>
          </a:xfrm>
          <a:prstGeom prst="rect">
            <a:avLst/>
          </a:prstGeom>
          <a:noFill/>
          <a:ln>
            <a:noFill/>
          </a:ln>
        </p:spPr>
      </p:pic>
      <p:sp>
        <p:nvSpPr>
          <p:cNvPr id="363" name="Google Shape;363;p61"/>
          <p:cNvSpPr/>
          <p:nvPr/>
        </p:nvSpPr>
        <p:spPr>
          <a:xfrm rot="-8091810">
            <a:off x="-1025089" y="458228"/>
            <a:ext cx="2029968" cy="2029968"/>
          </a:xfrm>
          <a:custGeom>
            <a:rect b="b" l="l" r="r" t="t"/>
            <a:pathLst>
              <a:path extrusionOk="0" h="2029968" w="2029968">
                <a:moveTo>
                  <a:pt x="0" y="0"/>
                </a:moveTo>
                <a:lnTo>
                  <a:pt x="2029968" y="2029968"/>
                </a:lnTo>
                <a:lnTo>
                  <a:pt x="0" y="20299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64" name="Google Shape;364;p61"/>
          <p:cNvPicPr preferRelativeResize="0"/>
          <p:nvPr/>
        </p:nvPicPr>
        <p:blipFill rotWithShape="1">
          <a:blip r:embed="rId3">
            <a:alphaModFix/>
          </a:blip>
          <a:srcRect b="0" l="0" r="0" t="0"/>
          <a:stretch/>
        </p:blipFill>
        <p:spPr>
          <a:xfrm rot="-2697467">
            <a:off x="407892" y="1900474"/>
            <a:ext cx="2029968" cy="2029968"/>
          </a:xfrm>
          <a:prstGeom prst="rect">
            <a:avLst/>
          </a:prstGeom>
          <a:noFill/>
          <a:ln>
            <a:noFill/>
          </a:ln>
        </p:spPr>
      </p:pic>
      <p:sp>
        <p:nvSpPr>
          <p:cNvPr id="365" name="Google Shape;365;p61"/>
          <p:cNvSpPr/>
          <p:nvPr/>
        </p:nvSpPr>
        <p:spPr>
          <a:xfrm rot="-2700000">
            <a:off x="413443" y="1923515"/>
            <a:ext cx="2029968" cy="2029968"/>
          </a:xfrm>
          <a:custGeom>
            <a:rect b="b" l="l" r="r" t="t"/>
            <a:pathLst>
              <a:path extrusionOk="0" h="2029968" w="2029968">
                <a:moveTo>
                  <a:pt x="0" y="0"/>
                </a:moveTo>
                <a:lnTo>
                  <a:pt x="2029968" y="2029968"/>
                </a:lnTo>
                <a:lnTo>
                  <a:pt x="0" y="20299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66" name="Google Shape;366;p61"/>
          <p:cNvPicPr preferRelativeResize="0"/>
          <p:nvPr/>
        </p:nvPicPr>
        <p:blipFill rotWithShape="1">
          <a:blip r:embed="rId2">
            <a:alphaModFix/>
          </a:blip>
          <a:srcRect b="0" l="0" r="0" t="0"/>
          <a:stretch/>
        </p:blipFill>
        <p:spPr>
          <a:xfrm rot="2708786">
            <a:off x="-1021285" y="3355869"/>
            <a:ext cx="2029968" cy="2029968"/>
          </a:xfrm>
          <a:prstGeom prst="rect">
            <a:avLst/>
          </a:prstGeom>
          <a:noFill/>
          <a:ln>
            <a:noFill/>
          </a:ln>
        </p:spPr>
      </p:pic>
      <p:pic>
        <p:nvPicPr>
          <p:cNvPr id="367" name="Google Shape;367;p61"/>
          <p:cNvPicPr preferRelativeResize="0"/>
          <p:nvPr/>
        </p:nvPicPr>
        <p:blipFill rotWithShape="1">
          <a:blip r:embed="rId4">
            <a:alphaModFix/>
          </a:blip>
          <a:srcRect b="0" l="0" r="0" t="0"/>
          <a:stretch/>
        </p:blipFill>
        <p:spPr>
          <a:xfrm rot="-8110773">
            <a:off x="1859807" y="3357927"/>
            <a:ext cx="2029968" cy="2029968"/>
          </a:xfrm>
          <a:prstGeom prst="rect">
            <a:avLst/>
          </a:prstGeom>
          <a:noFill/>
          <a:ln>
            <a:noFill/>
          </a:ln>
        </p:spPr>
      </p:pic>
      <p:grpSp>
        <p:nvGrpSpPr>
          <p:cNvPr id="368" name="Google Shape;368;p61"/>
          <p:cNvGrpSpPr/>
          <p:nvPr/>
        </p:nvGrpSpPr>
        <p:grpSpPr>
          <a:xfrm>
            <a:off x="-7411" y="5806395"/>
            <a:ext cx="2870810" cy="1000774"/>
            <a:chOff x="-13699" y="5839164"/>
            <a:chExt cx="2862790" cy="1000774"/>
          </a:xfrm>
        </p:grpSpPr>
        <p:sp>
          <p:nvSpPr>
            <p:cNvPr id="369" name="Google Shape;369;p61"/>
            <p:cNvSpPr/>
            <p:nvPr/>
          </p:nvSpPr>
          <p:spPr>
            <a:xfrm>
              <a:off x="-13699" y="5839164"/>
              <a:ext cx="2862790" cy="28868"/>
            </a:xfrm>
            <a:custGeom>
              <a:rect b="b" l="l" r="r" t="t"/>
              <a:pathLst>
                <a:path extrusionOk="0" h="28868" w="2862790">
                  <a:moveTo>
                    <a:pt x="0" y="0"/>
                  </a:moveTo>
                  <a:lnTo>
                    <a:pt x="2862790" y="0"/>
                  </a:lnTo>
                  <a:lnTo>
                    <a:pt x="2833921"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0" name="Google Shape;370;p61"/>
            <p:cNvSpPr/>
            <p:nvPr/>
          </p:nvSpPr>
          <p:spPr>
            <a:xfrm>
              <a:off x="47246" y="5900109"/>
              <a:ext cx="2740900" cy="28868"/>
            </a:xfrm>
            <a:custGeom>
              <a:rect b="b" l="l" r="r" t="t"/>
              <a:pathLst>
                <a:path extrusionOk="0" h="28868" w="2740900">
                  <a:moveTo>
                    <a:pt x="0" y="0"/>
                  </a:moveTo>
                  <a:lnTo>
                    <a:pt x="2740900" y="0"/>
                  </a:lnTo>
                  <a:lnTo>
                    <a:pt x="2712032"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1" name="Google Shape;371;p61"/>
            <p:cNvSpPr/>
            <p:nvPr/>
          </p:nvSpPr>
          <p:spPr>
            <a:xfrm>
              <a:off x="108992" y="5960251"/>
              <a:ext cx="2619012" cy="29671"/>
            </a:xfrm>
            <a:custGeom>
              <a:rect b="b" l="l" r="r" t="t"/>
              <a:pathLst>
                <a:path extrusionOk="0" h="29671" w="2619012">
                  <a:moveTo>
                    <a:pt x="0" y="0"/>
                  </a:moveTo>
                  <a:lnTo>
                    <a:pt x="2619012" y="0"/>
                  </a:lnTo>
                  <a:lnTo>
                    <a:pt x="2590143" y="28868"/>
                  </a:lnTo>
                  <a:lnTo>
                    <a:pt x="28067" y="29671"/>
                  </a:lnTo>
                  <a:lnTo>
                    <a:pt x="28869"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2" name="Google Shape;372;p61"/>
            <p:cNvSpPr/>
            <p:nvPr/>
          </p:nvSpPr>
          <p:spPr>
            <a:xfrm>
              <a:off x="169937" y="6021196"/>
              <a:ext cx="2497122" cy="29670"/>
            </a:xfrm>
            <a:custGeom>
              <a:rect b="b" l="l" r="r" t="t"/>
              <a:pathLst>
                <a:path extrusionOk="0" h="29670" w="2497122">
                  <a:moveTo>
                    <a:pt x="0" y="0"/>
                  </a:moveTo>
                  <a:lnTo>
                    <a:pt x="2497122" y="0"/>
                  </a:lnTo>
                  <a:lnTo>
                    <a:pt x="2468254" y="28868"/>
                  </a:lnTo>
                  <a:lnTo>
                    <a:pt x="28066" y="29670"/>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3" name="Google Shape;373;p61"/>
            <p:cNvSpPr/>
            <p:nvPr/>
          </p:nvSpPr>
          <p:spPr>
            <a:xfrm>
              <a:off x="229279" y="6082140"/>
              <a:ext cx="2376837" cy="28869"/>
            </a:xfrm>
            <a:custGeom>
              <a:rect b="b" l="l" r="r" t="t"/>
              <a:pathLst>
                <a:path extrusionOk="0" h="28869" w="2376837">
                  <a:moveTo>
                    <a:pt x="0" y="0"/>
                  </a:moveTo>
                  <a:lnTo>
                    <a:pt x="2376837" y="0"/>
                  </a:lnTo>
                  <a:lnTo>
                    <a:pt x="2347968" y="28868"/>
                  </a:lnTo>
                  <a:lnTo>
                    <a:pt x="28868"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4" name="Google Shape;374;p61"/>
            <p:cNvSpPr/>
            <p:nvPr/>
          </p:nvSpPr>
          <p:spPr>
            <a:xfrm>
              <a:off x="290222" y="6143085"/>
              <a:ext cx="2254948" cy="28868"/>
            </a:xfrm>
            <a:custGeom>
              <a:rect b="b" l="l" r="r" t="t"/>
              <a:pathLst>
                <a:path extrusionOk="0" h="28868" w="2254948">
                  <a:moveTo>
                    <a:pt x="0" y="0"/>
                  </a:moveTo>
                  <a:lnTo>
                    <a:pt x="2254948" y="0"/>
                  </a:lnTo>
                  <a:lnTo>
                    <a:pt x="2226080"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5" name="Google Shape;375;p61"/>
            <p:cNvSpPr/>
            <p:nvPr/>
          </p:nvSpPr>
          <p:spPr>
            <a:xfrm>
              <a:off x="351970" y="6203227"/>
              <a:ext cx="2133059" cy="29671"/>
            </a:xfrm>
            <a:custGeom>
              <a:rect b="b" l="l" r="r" t="t"/>
              <a:pathLst>
                <a:path extrusionOk="0" h="29671" w="2133059">
                  <a:moveTo>
                    <a:pt x="2133059" y="0"/>
                  </a:moveTo>
                  <a:lnTo>
                    <a:pt x="2104190" y="28869"/>
                  </a:lnTo>
                  <a:lnTo>
                    <a:pt x="28066" y="29671"/>
                  </a:lnTo>
                  <a:lnTo>
                    <a:pt x="28868" y="28869"/>
                  </a:lnTo>
                  <a:lnTo>
                    <a:pt x="0" y="1"/>
                  </a:lnTo>
                  <a:lnTo>
                    <a:pt x="2133059"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6" name="Google Shape;376;p61"/>
            <p:cNvSpPr/>
            <p:nvPr/>
          </p:nvSpPr>
          <p:spPr>
            <a:xfrm>
              <a:off x="411310" y="6264172"/>
              <a:ext cx="2012774" cy="28868"/>
            </a:xfrm>
            <a:custGeom>
              <a:rect b="b" l="l" r="r" t="t"/>
              <a:pathLst>
                <a:path extrusionOk="0" h="28868" w="2012774">
                  <a:moveTo>
                    <a:pt x="0" y="0"/>
                  </a:moveTo>
                  <a:lnTo>
                    <a:pt x="2012774" y="0"/>
                  </a:lnTo>
                  <a:lnTo>
                    <a:pt x="1983905"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7" name="Google Shape;377;p61"/>
            <p:cNvSpPr/>
            <p:nvPr/>
          </p:nvSpPr>
          <p:spPr>
            <a:xfrm>
              <a:off x="472255" y="6325117"/>
              <a:ext cx="1890884" cy="28868"/>
            </a:xfrm>
            <a:custGeom>
              <a:rect b="b" l="l" r="r" t="t"/>
              <a:pathLst>
                <a:path extrusionOk="0" h="28868" w="1890884">
                  <a:moveTo>
                    <a:pt x="0" y="0"/>
                  </a:moveTo>
                  <a:lnTo>
                    <a:pt x="1890884" y="0"/>
                  </a:lnTo>
                  <a:lnTo>
                    <a:pt x="1862016"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8" name="Google Shape;378;p61"/>
            <p:cNvSpPr/>
            <p:nvPr/>
          </p:nvSpPr>
          <p:spPr>
            <a:xfrm>
              <a:off x="533199" y="6386061"/>
              <a:ext cx="1768996" cy="28869"/>
            </a:xfrm>
            <a:custGeom>
              <a:rect b="b" l="l" r="r" t="t"/>
              <a:pathLst>
                <a:path extrusionOk="0" h="28869" w="1768996">
                  <a:moveTo>
                    <a:pt x="0" y="0"/>
                  </a:moveTo>
                  <a:lnTo>
                    <a:pt x="1768996" y="0"/>
                  </a:lnTo>
                  <a:lnTo>
                    <a:pt x="1740128" y="28868"/>
                  </a:lnTo>
                  <a:lnTo>
                    <a:pt x="28869"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9" name="Google Shape;379;p61"/>
            <p:cNvSpPr/>
            <p:nvPr/>
          </p:nvSpPr>
          <p:spPr>
            <a:xfrm>
              <a:off x="594946" y="6446204"/>
              <a:ext cx="1647106" cy="29670"/>
            </a:xfrm>
            <a:custGeom>
              <a:rect b="b" l="l" r="r" t="t"/>
              <a:pathLst>
                <a:path extrusionOk="0" h="29670" w="1647106">
                  <a:moveTo>
                    <a:pt x="0" y="0"/>
                  </a:moveTo>
                  <a:lnTo>
                    <a:pt x="1647106" y="0"/>
                  </a:lnTo>
                  <a:lnTo>
                    <a:pt x="1618238" y="28868"/>
                  </a:lnTo>
                  <a:lnTo>
                    <a:pt x="28066" y="29670"/>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0" name="Google Shape;380;p61"/>
            <p:cNvSpPr/>
            <p:nvPr/>
          </p:nvSpPr>
          <p:spPr>
            <a:xfrm>
              <a:off x="654287" y="6507148"/>
              <a:ext cx="1526821" cy="28869"/>
            </a:xfrm>
            <a:custGeom>
              <a:rect b="b" l="l" r="r" t="t"/>
              <a:pathLst>
                <a:path extrusionOk="0" h="28869" w="1526821">
                  <a:moveTo>
                    <a:pt x="0" y="0"/>
                  </a:moveTo>
                  <a:lnTo>
                    <a:pt x="1526821" y="0"/>
                  </a:lnTo>
                  <a:lnTo>
                    <a:pt x="1497952" y="28868"/>
                  </a:lnTo>
                  <a:lnTo>
                    <a:pt x="28868"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1" name="Google Shape;381;p61"/>
            <p:cNvSpPr/>
            <p:nvPr/>
          </p:nvSpPr>
          <p:spPr>
            <a:xfrm>
              <a:off x="715231" y="6568093"/>
              <a:ext cx="1404932" cy="28868"/>
            </a:xfrm>
            <a:custGeom>
              <a:rect b="b" l="l" r="r" t="t"/>
              <a:pathLst>
                <a:path extrusionOk="0" h="28868" w="1404932">
                  <a:moveTo>
                    <a:pt x="0" y="0"/>
                  </a:moveTo>
                  <a:lnTo>
                    <a:pt x="1404932" y="0"/>
                  </a:lnTo>
                  <a:lnTo>
                    <a:pt x="1376064" y="28868"/>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2" name="Google Shape;382;p61"/>
            <p:cNvSpPr/>
            <p:nvPr/>
          </p:nvSpPr>
          <p:spPr>
            <a:xfrm>
              <a:off x="776977" y="6628235"/>
              <a:ext cx="1283044" cy="29671"/>
            </a:xfrm>
            <a:custGeom>
              <a:rect b="b" l="l" r="r" t="t"/>
              <a:pathLst>
                <a:path extrusionOk="0" h="29671" w="1283044">
                  <a:moveTo>
                    <a:pt x="1283044" y="0"/>
                  </a:moveTo>
                  <a:lnTo>
                    <a:pt x="1254175" y="28869"/>
                  </a:lnTo>
                  <a:lnTo>
                    <a:pt x="28067" y="29671"/>
                  </a:lnTo>
                  <a:lnTo>
                    <a:pt x="28869" y="28869"/>
                  </a:lnTo>
                  <a:lnTo>
                    <a:pt x="0" y="1"/>
                  </a:lnTo>
                  <a:lnTo>
                    <a:pt x="1283044"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3" name="Google Shape;383;p61"/>
            <p:cNvSpPr/>
            <p:nvPr/>
          </p:nvSpPr>
          <p:spPr>
            <a:xfrm>
              <a:off x="837922" y="6689180"/>
              <a:ext cx="1161154" cy="29670"/>
            </a:xfrm>
            <a:custGeom>
              <a:rect b="b" l="l" r="r" t="t"/>
              <a:pathLst>
                <a:path extrusionOk="0" h="29670" w="1161154">
                  <a:moveTo>
                    <a:pt x="0" y="0"/>
                  </a:moveTo>
                  <a:lnTo>
                    <a:pt x="1161154" y="0"/>
                  </a:lnTo>
                  <a:lnTo>
                    <a:pt x="1132285" y="28868"/>
                  </a:lnTo>
                  <a:lnTo>
                    <a:pt x="28066" y="29670"/>
                  </a:lnTo>
                  <a:lnTo>
                    <a:pt x="28868" y="288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4" name="Google Shape;384;p61"/>
            <p:cNvSpPr/>
            <p:nvPr/>
          </p:nvSpPr>
          <p:spPr>
            <a:xfrm>
              <a:off x="897263" y="6750124"/>
              <a:ext cx="1040868" cy="28869"/>
            </a:xfrm>
            <a:custGeom>
              <a:rect b="b" l="l" r="r" t="t"/>
              <a:pathLst>
                <a:path extrusionOk="0" h="28869" w="1040868">
                  <a:moveTo>
                    <a:pt x="0" y="0"/>
                  </a:moveTo>
                  <a:lnTo>
                    <a:pt x="1040868" y="0"/>
                  </a:lnTo>
                  <a:lnTo>
                    <a:pt x="1012000" y="28869"/>
                  </a:lnTo>
                  <a:lnTo>
                    <a:pt x="28868"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5" name="Google Shape;385;p61"/>
            <p:cNvSpPr/>
            <p:nvPr/>
          </p:nvSpPr>
          <p:spPr>
            <a:xfrm>
              <a:off x="958207" y="6811069"/>
              <a:ext cx="918980" cy="28869"/>
            </a:xfrm>
            <a:custGeom>
              <a:rect b="b" l="l" r="r" t="t"/>
              <a:pathLst>
                <a:path extrusionOk="0" h="28869" w="918980">
                  <a:moveTo>
                    <a:pt x="0" y="0"/>
                  </a:moveTo>
                  <a:lnTo>
                    <a:pt x="918980" y="0"/>
                  </a:lnTo>
                  <a:lnTo>
                    <a:pt x="890112" y="28868"/>
                  </a:lnTo>
                  <a:lnTo>
                    <a:pt x="28869"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86" name="Google Shape;386;p61"/>
          <p:cNvSpPr/>
          <p:nvPr/>
        </p:nvSpPr>
        <p:spPr>
          <a:xfrm>
            <a:off x="1793659" y="5801762"/>
            <a:ext cx="1075475" cy="1058335"/>
          </a:xfrm>
          <a:custGeom>
            <a:rect b="b" l="l" r="r" t="t"/>
            <a:pathLst>
              <a:path extrusionOk="0" h="1062720" w="1062720">
                <a:moveTo>
                  <a:pt x="1062720" y="0"/>
                </a:moveTo>
                <a:lnTo>
                  <a:pt x="1062720" y="1062720"/>
                </a:lnTo>
                <a:lnTo>
                  <a:pt x="0" y="1062720"/>
                </a:lnTo>
                <a:lnTo>
                  <a:pt x="106272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7" name="Google Shape;387;p61"/>
          <p:cNvSpPr/>
          <p:nvPr/>
        </p:nvSpPr>
        <p:spPr>
          <a:xfrm>
            <a:off x="1035546" y="6829131"/>
            <a:ext cx="918980" cy="28869"/>
          </a:xfrm>
          <a:custGeom>
            <a:rect b="b" l="l" r="r" t="t"/>
            <a:pathLst>
              <a:path extrusionOk="0" h="28869" w="918980">
                <a:moveTo>
                  <a:pt x="0" y="0"/>
                </a:moveTo>
                <a:lnTo>
                  <a:pt x="918980" y="0"/>
                </a:lnTo>
                <a:lnTo>
                  <a:pt x="890112" y="28868"/>
                </a:lnTo>
                <a:lnTo>
                  <a:pt x="28869" y="28869"/>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8" name="Google Shape;388;p61"/>
          <p:cNvSpPr txBox="1"/>
          <p:nvPr>
            <p:ph type="title"/>
          </p:nvPr>
        </p:nvSpPr>
        <p:spPr>
          <a:xfrm>
            <a:off x="3520440" y="896111"/>
            <a:ext cx="7889768" cy="203934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400"/>
              <a:buFont typeface="Avenir"/>
              <a:buNone/>
              <a:defRPr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9" name="Google Shape;389;p61"/>
          <p:cNvSpPr txBox="1"/>
          <p:nvPr>
            <p:ph idx="1" type="body"/>
          </p:nvPr>
        </p:nvSpPr>
        <p:spPr>
          <a:xfrm>
            <a:off x="3520440" y="3259056"/>
            <a:ext cx="2994660" cy="3006531"/>
          </a:xfrm>
          <a:prstGeom prst="rect">
            <a:avLst/>
          </a:prstGeom>
          <a:noFill/>
          <a:ln>
            <a:noFill/>
          </a:ln>
        </p:spPr>
        <p:txBody>
          <a:bodyPr anchorCtr="0" anchor="t" bIns="45700" lIns="91425" spcFirstLastPara="1" rIns="91425" wrap="square" tIns="45700">
            <a:normAutofit/>
          </a:bodyPr>
          <a:lstStyle>
            <a:lvl1pPr indent="-342900" lvl="0" marL="457200" algn="l">
              <a:lnSpc>
                <a:spcPct val="111111"/>
              </a:lnSpc>
              <a:spcBef>
                <a:spcPts val="0"/>
              </a:spcBef>
              <a:spcAft>
                <a:spcPts val="0"/>
              </a:spcAft>
              <a:buClr>
                <a:schemeClr val="dk1"/>
              </a:buClr>
              <a:buSzPts val="1800"/>
              <a:buFont typeface="Arial"/>
              <a:buChar char="•"/>
              <a:defRPr sz="1800"/>
            </a:lvl1pPr>
            <a:lvl2pPr indent="-342900" lvl="1" marL="914400" algn="l">
              <a:lnSpc>
                <a:spcPct val="111111"/>
              </a:lnSpc>
              <a:spcBef>
                <a:spcPts val="1200"/>
              </a:spcBef>
              <a:spcAft>
                <a:spcPts val="0"/>
              </a:spcAft>
              <a:buClr>
                <a:schemeClr val="dk1"/>
              </a:buClr>
              <a:buSzPts val="1800"/>
              <a:buChar char="•"/>
              <a:defRPr sz="1800"/>
            </a:lvl2pPr>
            <a:lvl3pPr indent="-342900" lvl="2" marL="1371600" algn="l">
              <a:lnSpc>
                <a:spcPct val="111111"/>
              </a:lnSpc>
              <a:spcBef>
                <a:spcPts val="1200"/>
              </a:spcBef>
              <a:spcAft>
                <a:spcPts val="0"/>
              </a:spcAft>
              <a:buClr>
                <a:schemeClr val="dk1"/>
              </a:buClr>
              <a:buSzPts val="1800"/>
              <a:buChar char="•"/>
              <a:defRPr sz="1800"/>
            </a:lvl3pPr>
            <a:lvl4pPr indent="-342900" lvl="3" marL="1828800" algn="l">
              <a:lnSpc>
                <a:spcPct val="111111"/>
              </a:lnSpc>
              <a:spcBef>
                <a:spcPts val="1200"/>
              </a:spcBef>
              <a:spcAft>
                <a:spcPts val="0"/>
              </a:spcAft>
              <a:buClr>
                <a:schemeClr val="dk1"/>
              </a:buClr>
              <a:buSzPts val="1800"/>
              <a:buChar char="•"/>
              <a:defRPr sz="1800"/>
            </a:lvl4pPr>
            <a:lvl5pPr indent="-342900" lvl="4" marL="2286000" algn="l">
              <a:lnSpc>
                <a:spcPct val="111111"/>
              </a:lnSpc>
              <a:spcBef>
                <a:spcPts val="1200"/>
              </a:spcBef>
              <a:spcAft>
                <a:spcPts val="0"/>
              </a:spcAft>
              <a:buClr>
                <a:schemeClr val="dk1"/>
              </a:buClr>
              <a:buSzPts val="1800"/>
              <a:buChar char="•"/>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0" name="Google Shape;390;p61"/>
          <p:cNvSpPr txBox="1"/>
          <p:nvPr>
            <p:ph idx="2" type="body"/>
          </p:nvPr>
        </p:nvSpPr>
        <p:spPr>
          <a:xfrm>
            <a:off x="6826432" y="3253740"/>
            <a:ext cx="4580088" cy="3006531"/>
          </a:xfrm>
          <a:prstGeom prst="rect">
            <a:avLst/>
          </a:prstGeom>
          <a:noFill/>
          <a:ln>
            <a:noFill/>
          </a:ln>
        </p:spPr>
        <p:txBody>
          <a:bodyPr anchorCtr="0" anchor="t" bIns="45700" lIns="91425" spcFirstLastPara="1" rIns="91425" wrap="square" tIns="45700">
            <a:normAutofit/>
          </a:bodyPr>
          <a:lstStyle>
            <a:lvl1pPr indent="-228600" lvl="0" marL="457200" algn="l">
              <a:lnSpc>
                <a:spcPct val="111111"/>
              </a:lnSpc>
              <a:spcBef>
                <a:spcPts val="0"/>
              </a:spcBef>
              <a:spcAft>
                <a:spcPts val="0"/>
              </a:spcAft>
              <a:buClr>
                <a:schemeClr val="dk1"/>
              </a:buClr>
              <a:buSzPts val="1800"/>
              <a:buNone/>
              <a:defRPr sz="1800"/>
            </a:lvl1pPr>
            <a:lvl2pPr indent="-342900" lvl="1" marL="914400" algn="l">
              <a:lnSpc>
                <a:spcPct val="111111"/>
              </a:lnSpc>
              <a:spcBef>
                <a:spcPts val="1200"/>
              </a:spcBef>
              <a:spcAft>
                <a:spcPts val="0"/>
              </a:spcAft>
              <a:buClr>
                <a:schemeClr val="dk1"/>
              </a:buClr>
              <a:buSzPts val="1800"/>
              <a:buChar char="•"/>
              <a:defRPr sz="1800"/>
            </a:lvl2pPr>
            <a:lvl3pPr indent="-342900" lvl="2" marL="1371600" algn="l">
              <a:lnSpc>
                <a:spcPct val="111111"/>
              </a:lnSpc>
              <a:spcBef>
                <a:spcPts val="1200"/>
              </a:spcBef>
              <a:spcAft>
                <a:spcPts val="0"/>
              </a:spcAft>
              <a:buClr>
                <a:schemeClr val="dk1"/>
              </a:buClr>
              <a:buSzPts val="1800"/>
              <a:buChar char="•"/>
              <a:defRPr sz="1800"/>
            </a:lvl3pPr>
            <a:lvl4pPr indent="-342900" lvl="3" marL="1828800" algn="l">
              <a:lnSpc>
                <a:spcPct val="111111"/>
              </a:lnSpc>
              <a:spcBef>
                <a:spcPts val="1200"/>
              </a:spcBef>
              <a:spcAft>
                <a:spcPts val="0"/>
              </a:spcAft>
              <a:buClr>
                <a:schemeClr val="dk1"/>
              </a:buClr>
              <a:buSzPts val="1800"/>
              <a:buChar char="•"/>
              <a:defRPr sz="1800"/>
            </a:lvl4pPr>
            <a:lvl5pPr indent="-342900" lvl="4" marL="2286000" algn="l">
              <a:lnSpc>
                <a:spcPct val="111111"/>
              </a:lnSpc>
              <a:spcBef>
                <a:spcPts val="1200"/>
              </a:spcBef>
              <a:spcAft>
                <a:spcPts val="0"/>
              </a:spcAft>
              <a:buClr>
                <a:schemeClr val="dk1"/>
              </a:buClr>
              <a:buSzPts val="1800"/>
              <a:buChar char="•"/>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1" name="Google Shape;391;p61"/>
          <p:cNvSpPr txBox="1"/>
          <p:nvPr>
            <p:ph idx="10" type="dt"/>
          </p:nvPr>
        </p:nvSpPr>
        <p:spPr>
          <a:xfrm>
            <a:off x="3523723"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2" name="Google Shape;392;p61"/>
          <p:cNvSpPr txBox="1"/>
          <p:nvPr>
            <p:ph idx="11" type="ftr"/>
          </p:nvPr>
        </p:nvSpPr>
        <p:spPr>
          <a:xfrm>
            <a:off x="6642161"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3" name="Google Shape;393;p61"/>
          <p:cNvSpPr txBox="1"/>
          <p:nvPr>
            <p:ph idx="12" type="sldNum"/>
          </p:nvPr>
        </p:nvSpPr>
        <p:spPr>
          <a:xfrm>
            <a:off x="10949320"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000">
                <a:solidFill>
                  <a:srgbClr val="3F3F3F"/>
                </a:solidFill>
                <a:latin typeface="Arial"/>
                <a:ea typeface="Arial"/>
                <a:cs typeface="Arial"/>
                <a:sym typeface="Arial"/>
              </a:defRPr>
            </a:lvl1pPr>
            <a:lvl2pPr indent="0" lvl="1" marL="0" algn="r">
              <a:spcBef>
                <a:spcPts val="0"/>
              </a:spcBef>
              <a:spcAft>
                <a:spcPts val="0"/>
              </a:spcAft>
              <a:buNone/>
              <a:defRPr sz="1000">
                <a:solidFill>
                  <a:srgbClr val="3F3F3F"/>
                </a:solidFill>
                <a:latin typeface="Arial"/>
                <a:ea typeface="Arial"/>
                <a:cs typeface="Arial"/>
                <a:sym typeface="Arial"/>
              </a:defRPr>
            </a:lvl2pPr>
            <a:lvl3pPr indent="0" lvl="2" marL="0" algn="r">
              <a:spcBef>
                <a:spcPts val="0"/>
              </a:spcBef>
              <a:spcAft>
                <a:spcPts val="0"/>
              </a:spcAft>
              <a:buNone/>
              <a:defRPr sz="1000">
                <a:solidFill>
                  <a:srgbClr val="3F3F3F"/>
                </a:solidFill>
                <a:latin typeface="Arial"/>
                <a:ea typeface="Arial"/>
                <a:cs typeface="Arial"/>
                <a:sym typeface="Arial"/>
              </a:defRPr>
            </a:lvl3pPr>
            <a:lvl4pPr indent="0" lvl="3" marL="0" algn="r">
              <a:spcBef>
                <a:spcPts val="0"/>
              </a:spcBef>
              <a:spcAft>
                <a:spcPts val="0"/>
              </a:spcAft>
              <a:buNone/>
              <a:defRPr sz="1000">
                <a:solidFill>
                  <a:srgbClr val="3F3F3F"/>
                </a:solidFill>
                <a:latin typeface="Arial"/>
                <a:ea typeface="Arial"/>
                <a:cs typeface="Arial"/>
                <a:sym typeface="Arial"/>
              </a:defRPr>
            </a:lvl4pPr>
            <a:lvl5pPr indent="0" lvl="4" marL="0" algn="r">
              <a:spcBef>
                <a:spcPts val="0"/>
              </a:spcBef>
              <a:spcAft>
                <a:spcPts val="0"/>
              </a:spcAft>
              <a:buNone/>
              <a:defRPr sz="1000">
                <a:solidFill>
                  <a:srgbClr val="3F3F3F"/>
                </a:solidFill>
                <a:latin typeface="Arial"/>
                <a:ea typeface="Arial"/>
                <a:cs typeface="Arial"/>
                <a:sym typeface="Arial"/>
              </a:defRPr>
            </a:lvl5pPr>
            <a:lvl6pPr indent="0" lvl="5" marL="0" algn="r">
              <a:spcBef>
                <a:spcPts val="0"/>
              </a:spcBef>
              <a:spcAft>
                <a:spcPts val="0"/>
              </a:spcAft>
              <a:buNone/>
              <a:defRPr sz="1000">
                <a:solidFill>
                  <a:srgbClr val="3F3F3F"/>
                </a:solidFill>
                <a:latin typeface="Arial"/>
                <a:ea typeface="Arial"/>
                <a:cs typeface="Arial"/>
                <a:sym typeface="Arial"/>
              </a:defRPr>
            </a:lvl6pPr>
            <a:lvl7pPr indent="0" lvl="6" marL="0" algn="r">
              <a:spcBef>
                <a:spcPts val="0"/>
              </a:spcBef>
              <a:spcAft>
                <a:spcPts val="0"/>
              </a:spcAft>
              <a:buNone/>
              <a:defRPr sz="1000">
                <a:solidFill>
                  <a:srgbClr val="3F3F3F"/>
                </a:solidFill>
                <a:latin typeface="Arial"/>
                <a:ea typeface="Arial"/>
                <a:cs typeface="Arial"/>
                <a:sym typeface="Arial"/>
              </a:defRPr>
            </a:lvl7pPr>
            <a:lvl8pPr indent="0" lvl="7" marL="0" algn="r">
              <a:spcBef>
                <a:spcPts val="0"/>
              </a:spcBef>
              <a:spcAft>
                <a:spcPts val="0"/>
              </a:spcAft>
              <a:buNone/>
              <a:defRPr sz="1000">
                <a:solidFill>
                  <a:srgbClr val="3F3F3F"/>
                </a:solidFill>
                <a:latin typeface="Arial"/>
                <a:ea typeface="Arial"/>
                <a:cs typeface="Arial"/>
                <a:sym typeface="Arial"/>
              </a:defRPr>
            </a:lvl8pPr>
            <a:lvl9pPr indent="0" lvl="8" marL="0" algn="r">
              <a:spcBef>
                <a:spcPts val="0"/>
              </a:spcBef>
              <a:spcAft>
                <a:spcPts val="0"/>
              </a:spcAft>
              <a:buNone/>
              <a:defRPr sz="1000">
                <a:solidFill>
                  <a:srgbClr val="3F3F3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552">
          <p15:clr>
            <a:srgbClr val="FBAE40"/>
          </p15:clr>
        </p15:guide>
        <p15:guide id="2" pos="7104">
          <p15:clr>
            <a:srgbClr val="FBAE40"/>
          </p15:clr>
        </p15:guide>
        <p15:guide id="3" pos="739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Picture">
  <p:cSld name="Content + Picture">
    <p:bg>
      <p:bgPr>
        <a:solidFill>
          <a:schemeClr val="accent2"/>
        </a:solidFill>
      </p:bgPr>
    </p:bg>
    <p:spTree>
      <p:nvGrpSpPr>
        <p:cNvPr id="394" name="Shape 394"/>
        <p:cNvGrpSpPr/>
        <p:nvPr/>
      </p:nvGrpSpPr>
      <p:grpSpPr>
        <a:xfrm>
          <a:off x="0" y="0"/>
          <a:ext cx="0" cy="0"/>
          <a:chOff x="0" y="0"/>
          <a:chExt cx="0" cy="0"/>
        </a:xfrm>
      </p:grpSpPr>
      <p:sp>
        <p:nvSpPr>
          <p:cNvPr id="395" name="Google Shape;395;p62"/>
          <p:cNvSpPr txBox="1"/>
          <p:nvPr>
            <p:ph type="title"/>
          </p:nvPr>
        </p:nvSpPr>
        <p:spPr>
          <a:xfrm>
            <a:off x="3807877" y="898524"/>
            <a:ext cx="7606895" cy="202996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4400"/>
              <a:buFont typeface="Avenir"/>
              <a:buNone/>
              <a:defRPr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6" name="Google Shape;396;p62"/>
          <p:cNvSpPr/>
          <p:nvPr>
            <p:ph idx="2" type="pic"/>
          </p:nvPr>
        </p:nvSpPr>
        <p:spPr>
          <a:xfrm>
            <a:off x="1011337" y="9212"/>
            <a:ext cx="2029967" cy="4850544"/>
          </a:xfrm>
          <a:prstGeom prst="rect">
            <a:avLst/>
          </a:prstGeom>
          <a:noFill/>
          <a:ln>
            <a:noFill/>
          </a:ln>
        </p:spPr>
      </p:sp>
      <p:sp>
        <p:nvSpPr>
          <p:cNvPr id="397" name="Google Shape;397;p62"/>
          <p:cNvSpPr/>
          <p:nvPr/>
        </p:nvSpPr>
        <p:spPr>
          <a:xfrm>
            <a:off x="1011339" y="4863266"/>
            <a:ext cx="2029968" cy="200489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98" name="Google Shape;398;p62"/>
          <p:cNvPicPr preferRelativeResize="0"/>
          <p:nvPr/>
        </p:nvPicPr>
        <p:blipFill rotWithShape="1">
          <a:blip r:embed="rId2">
            <a:alphaModFix/>
          </a:blip>
          <a:srcRect b="0" l="0" r="0" t="0"/>
          <a:stretch/>
        </p:blipFill>
        <p:spPr>
          <a:xfrm>
            <a:off x="1011338" y="5865203"/>
            <a:ext cx="2019299" cy="999451"/>
          </a:xfrm>
          <a:prstGeom prst="rect">
            <a:avLst/>
          </a:prstGeom>
          <a:noFill/>
          <a:ln>
            <a:noFill/>
          </a:ln>
        </p:spPr>
      </p:pic>
      <p:sp>
        <p:nvSpPr>
          <p:cNvPr id="399" name="Google Shape;399;p62"/>
          <p:cNvSpPr txBox="1"/>
          <p:nvPr>
            <p:ph idx="1" type="body"/>
          </p:nvPr>
        </p:nvSpPr>
        <p:spPr>
          <a:xfrm>
            <a:off x="3803953" y="3259138"/>
            <a:ext cx="7615274" cy="2978150"/>
          </a:xfrm>
          <a:prstGeom prst="rect">
            <a:avLst/>
          </a:prstGeom>
          <a:noFill/>
          <a:ln>
            <a:noFill/>
          </a:ln>
        </p:spPr>
        <p:txBody>
          <a:bodyPr anchorCtr="0" anchor="t" bIns="45700" lIns="91425" spcFirstLastPara="1" rIns="91425" wrap="square" tIns="45700">
            <a:normAutofit/>
          </a:bodyPr>
          <a:lstStyle>
            <a:lvl1pPr indent="-342900" lvl="0" marL="457200" algn="l">
              <a:lnSpc>
                <a:spcPct val="111111"/>
              </a:lnSpc>
              <a:spcBef>
                <a:spcPts val="0"/>
              </a:spcBef>
              <a:spcAft>
                <a:spcPts val="0"/>
              </a:spcAft>
              <a:buClr>
                <a:schemeClr val="dk2"/>
              </a:buClr>
              <a:buSzPts val="1800"/>
              <a:buFont typeface="Arial"/>
              <a:buChar char="•"/>
              <a:defRPr sz="1800">
                <a:solidFill>
                  <a:schemeClr val="dk2"/>
                </a:solidFill>
              </a:defRPr>
            </a:lvl1pPr>
            <a:lvl2pPr indent="-342900" lvl="1" marL="914400" algn="l">
              <a:lnSpc>
                <a:spcPct val="111111"/>
              </a:lnSpc>
              <a:spcBef>
                <a:spcPts val="1200"/>
              </a:spcBef>
              <a:spcAft>
                <a:spcPts val="0"/>
              </a:spcAft>
              <a:buClr>
                <a:schemeClr val="dk2"/>
              </a:buClr>
              <a:buSzPts val="1800"/>
              <a:buChar char="•"/>
              <a:defRPr sz="1800">
                <a:solidFill>
                  <a:schemeClr val="dk2"/>
                </a:solidFill>
              </a:defRPr>
            </a:lvl2pPr>
            <a:lvl3pPr indent="-342900" lvl="2" marL="1371600" algn="l">
              <a:lnSpc>
                <a:spcPct val="111111"/>
              </a:lnSpc>
              <a:spcBef>
                <a:spcPts val="1200"/>
              </a:spcBef>
              <a:spcAft>
                <a:spcPts val="0"/>
              </a:spcAft>
              <a:buClr>
                <a:schemeClr val="dk2"/>
              </a:buClr>
              <a:buSzPts val="1800"/>
              <a:buChar char="•"/>
              <a:defRPr sz="1800">
                <a:solidFill>
                  <a:schemeClr val="dk2"/>
                </a:solidFill>
              </a:defRPr>
            </a:lvl3pPr>
            <a:lvl4pPr indent="-342900" lvl="3" marL="1828800" algn="l">
              <a:lnSpc>
                <a:spcPct val="111111"/>
              </a:lnSpc>
              <a:spcBef>
                <a:spcPts val="1200"/>
              </a:spcBef>
              <a:spcAft>
                <a:spcPts val="0"/>
              </a:spcAft>
              <a:buClr>
                <a:schemeClr val="dk2"/>
              </a:buClr>
              <a:buSzPts val="1800"/>
              <a:buChar char="•"/>
              <a:defRPr sz="1800">
                <a:solidFill>
                  <a:schemeClr val="dk2"/>
                </a:solidFill>
              </a:defRPr>
            </a:lvl4pPr>
            <a:lvl5pPr indent="-342900" lvl="4" marL="2286000" algn="l">
              <a:lnSpc>
                <a:spcPct val="111111"/>
              </a:lnSpc>
              <a:spcBef>
                <a:spcPts val="1200"/>
              </a:spcBef>
              <a:spcAft>
                <a:spcPts val="0"/>
              </a:spcAft>
              <a:buClr>
                <a:schemeClr val="dk2"/>
              </a:buClr>
              <a:buSzPts val="1800"/>
              <a:buChar char="•"/>
              <a:defRPr sz="1800">
                <a:solidFill>
                  <a:schemeClr val="dk2"/>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0" name="Google Shape;400;p62"/>
          <p:cNvSpPr txBox="1"/>
          <p:nvPr>
            <p:ph idx="10" type="dt"/>
          </p:nvPr>
        </p:nvSpPr>
        <p:spPr>
          <a:xfrm>
            <a:off x="3803953"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1" name="Google Shape;401;p62"/>
          <p:cNvSpPr txBox="1"/>
          <p:nvPr>
            <p:ph idx="11" type="ftr"/>
          </p:nvPr>
        </p:nvSpPr>
        <p:spPr>
          <a:xfrm>
            <a:off x="6788630"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2" name="Google Shape;402;p62"/>
          <p:cNvSpPr txBox="1"/>
          <p:nvPr>
            <p:ph idx="12" type="sldNum"/>
          </p:nvPr>
        </p:nvSpPr>
        <p:spPr>
          <a:xfrm>
            <a:off x="10962027"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000">
                <a:solidFill>
                  <a:schemeClr val="lt1"/>
                </a:solidFill>
                <a:latin typeface="Arial"/>
                <a:ea typeface="Arial"/>
                <a:cs typeface="Arial"/>
                <a:sym typeface="Arial"/>
              </a:defRPr>
            </a:lvl1pPr>
            <a:lvl2pPr indent="0" lvl="1" marL="0" algn="r">
              <a:spcBef>
                <a:spcPts val="0"/>
              </a:spcBef>
              <a:spcAft>
                <a:spcPts val="0"/>
              </a:spcAft>
              <a:buNone/>
              <a:defRPr sz="1000">
                <a:solidFill>
                  <a:schemeClr val="lt1"/>
                </a:solidFill>
                <a:latin typeface="Arial"/>
                <a:ea typeface="Arial"/>
                <a:cs typeface="Arial"/>
                <a:sym typeface="Arial"/>
              </a:defRPr>
            </a:lvl2pPr>
            <a:lvl3pPr indent="0" lvl="2" marL="0" algn="r">
              <a:spcBef>
                <a:spcPts val="0"/>
              </a:spcBef>
              <a:spcAft>
                <a:spcPts val="0"/>
              </a:spcAft>
              <a:buNone/>
              <a:defRPr sz="1000">
                <a:solidFill>
                  <a:schemeClr val="lt1"/>
                </a:solidFill>
                <a:latin typeface="Arial"/>
                <a:ea typeface="Arial"/>
                <a:cs typeface="Arial"/>
                <a:sym typeface="Arial"/>
              </a:defRPr>
            </a:lvl3pPr>
            <a:lvl4pPr indent="0" lvl="3" marL="0" algn="r">
              <a:spcBef>
                <a:spcPts val="0"/>
              </a:spcBef>
              <a:spcAft>
                <a:spcPts val="0"/>
              </a:spcAft>
              <a:buNone/>
              <a:defRPr sz="1000">
                <a:solidFill>
                  <a:schemeClr val="lt1"/>
                </a:solidFill>
                <a:latin typeface="Arial"/>
                <a:ea typeface="Arial"/>
                <a:cs typeface="Arial"/>
                <a:sym typeface="Arial"/>
              </a:defRPr>
            </a:lvl4pPr>
            <a:lvl5pPr indent="0" lvl="4" marL="0" algn="r">
              <a:spcBef>
                <a:spcPts val="0"/>
              </a:spcBef>
              <a:spcAft>
                <a:spcPts val="0"/>
              </a:spcAft>
              <a:buNone/>
              <a:defRPr sz="1000">
                <a:solidFill>
                  <a:schemeClr val="lt1"/>
                </a:solidFill>
                <a:latin typeface="Arial"/>
                <a:ea typeface="Arial"/>
                <a:cs typeface="Arial"/>
                <a:sym typeface="Arial"/>
              </a:defRPr>
            </a:lvl5pPr>
            <a:lvl6pPr indent="0" lvl="5" marL="0" algn="r">
              <a:spcBef>
                <a:spcPts val="0"/>
              </a:spcBef>
              <a:spcAft>
                <a:spcPts val="0"/>
              </a:spcAft>
              <a:buNone/>
              <a:defRPr sz="1000">
                <a:solidFill>
                  <a:schemeClr val="lt1"/>
                </a:solidFill>
                <a:latin typeface="Arial"/>
                <a:ea typeface="Arial"/>
                <a:cs typeface="Arial"/>
                <a:sym typeface="Arial"/>
              </a:defRPr>
            </a:lvl6pPr>
            <a:lvl7pPr indent="0" lvl="6" marL="0" algn="r">
              <a:spcBef>
                <a:spcPts val="0"/>
              </a:spcBef>
              <a:spcAft>
                <a:spcPts val="0"/>
              </a:spcAft>
              <a:buNone/>
              <a:defRPr sz="1000">
                <a:solidFill>
                  <a:schemeClr val="lt1"/>
                </a:solidFill>
                <a:latin typeface="Arial"/>
                <a:ea typeface="Arial"/>
                <a:cs typeface="Arial"/>
                <a:sym typeface="Arial"/>
              </a:defRPr>
            </a:lvl7pPr>
            <a:lvl8pPr indent="0" lvl="7" marL="0" algn="r">
              <a:spcBef>
                <a:spcPts val="0"/>
              </a:spcBef>
              <a:spcAft>
                <a:spcPts val="0"/>
              </a:spcAft>
              <a:buNone/>
              <a:defRPr sz="1000">
                <a:solidFill>
                  <a:schemeClr val="lt1"/>
                </a:solidFill>
                <a:latin typeface="Arial"/>
                <a:ea typeface="Arial"/>
                <a:cs typeface="Arial"/>
                <a:sym typeface="Arial"/>
              </a:defRPr>
            </a:lvl8pPr>
            <a:lvl9pPr indent="0" lvl="8" marL="0" algn="r">
              <a:spcBef>
                <a:spcPts val="0"/>
              </a:spcBef>
              <a:spcAft>
                <a:spcPts val="0"/>
              </a:spcAft>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403" name="Google Shape;403;p62"/>
          <p:cNvGrpSpPr/>
          <p:nvPr/>
        </p:nvGrpSpPr>
        <p:grpSpPr>
          <a:xfrm>
            <a:off x="-1000" y="0"/>
            <a:ext cx="1015984" cy="6858000"/>
            <a:chOff x="-1000" y="0"/>
            <a:chExt cx="1015984" cy="6858000"/>
          </a:xfrm>
        </p:grpSpPr>
        <p:sp>
          <p:nvSpPr>
            <p:cNvPr id="404" name="Google Shape;404;p62"/>
            <p:cNvSpPr/>
            <p:nvPr/>
          </p:nvSpPr>
          <p:spPr>
            <a:xfrm>
              <a:off x="0" y="4828032"/>
              <a:ext cx="1014984" cy="202996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5" name="Google Shape;405;p62"/>
            <p:cNvSpPr/>
            <p:nvPr/>
          </p:nvSpPr>
          <p:spPr>
            <a:xfrm>
              <a:off x="0" y="2833299"/>
              <a:ext cx="1014984" cy="202996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6" name="Google Shape;406;p62"/>
            <p:cNvSpPr/>
            <p:nvPr/>
          </p:nvSpPr>
          <p:spPr>
            <a:xfrm>
              <a:off x="0" y="0"/>
              <a:ext cx="1014984" cy="202996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07" name="Google Shape;407;p62"/>
            <p:cNvPicPr preferRelativeResize="0"/>
            <p:nvPr/>
          </p:nvPicPr>
          <p:blipFill rotWithShape="1">
            <a:blip r:embed="rId3">
              <a:alphaModFix/>
            </a:blip>
            <a:srcRect b="0" l="0" r="0" t="0"/>
            <a:stretch/>
          </p:blipFill>
          <p:spPr>
            <a:xfrm rot="5400000">
              <a:off x="-462818" y="552957"/>
              <a:ext cx="1828800" cy="905164"/>
            </a:xfrm>
            <a:prstGeom prst="rect">
              <a:avLst/>
            </a:prstGeom>
            <a:noFill/>
            <a:ln>
              <a:noFill/>
            </a:ln>
          </p:spPr>
        </p:pic>
        <p:sp>
          <p:nvSpPr>
            <p:cNvPr id="408" name="Google Shape;408;p62"/>
            <p:cNvSpPr/>
            <p:nvPr/>
          </p:nvSpPr>
          <p:spPr>
            <a:xfrm>
              <a:off x="0" y="2029863"/>
              <a:ext cx="1014984" cy="812951"/>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9" name="Google Shape;409;p62"/>
            <p:cNvSpPr/>
            <p:nvPr/>
          </p:nvSpPr>
          <p:spPr>
            <a:xfrm rot="10800000">
              <a:off x="100582" y="2932749"/>
              <a:ext cx="914400" cy="1828800"/>
            </a:xfrm>
            <a:custGeom>
              <a:rect b="b" l="l" r="r" t="t"/>
              <a:pathLst>
                <a:path extrusionOk="0" h="1828800" w="915648">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rgbClr val="D4D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10" name="Google Shape;410;p62"/>
            <p:cNvPicPr preferRelativeResize="0"/>
            <p:nvPr/>
          </p:nvPicPr>
          <p:blipFill rotWithShape="1">
            <a:blip r:embed="rId4">
              <a:alphaModFix/>
            </a:blip>
            <a:srcRect b="0" l="0" r="0" t="0"/>
            <a:stretch/>
          </p:blipFill>
          <p:spPr>
            <a:xfrm rot="5400000">
              <a:off x="-457200" y="5380762"/>
              <a:ext cx="1828800" cy="914400"/>
            </a:xfrm>
            <a:prstGeom prst="rect">
              <a:avLst/>
            </a:prstGeom>
            <a:noFill/>
            <a:ln>
              <a:noFill/>
            </a:ln>
          </p:spPr>
        </p:pic>
      </p:grpSp>
      <p:sp>
        <p:nvSpPr>
          <p:cNvPr id="411" name="Google Shape;411;p62"/>
          <p:cNvSpPr/>
          <p:nvPr/>
        </p:nvSpPr>
        <p:spPr>
          <a:xfrm>
            <a:off x="1011339" y="2834159"/>
            <a:ext cx="2029968" cy="2029968"/>
          </a:xfrm>
          <a:custGeom>
            <a:rect b="b" l="l" r="r" t="t"/>
            <a:pathLst>
              <a:path extrusionOk="0" h="2029968" w="2029968">
                <a:moveTo>
                  <a:pt x="0" y="0"/>
                </a:moveTo>
                <a:lnTo>
                  <a:pt x="2029968" y="2029968"/>
                </a:lnTo>
                <a:lnTo>
                  <a:pt x="0" y="202996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552">
          <p15:clr>
            <a:srgbClr val="FBAE40"/>
          </p15:clr>
        </p15:guide>
        <p15:guide id="2" pos="7104">
          <p15:clr>
            <a:srgbClr val="FBAE40"/>
          </p15:clr>
        </p15:guide>
        <p15:guide id="3" pos="739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able">
  <p:cSld name="Content + Table">
    <p:bg>
      <p:bgPr>
        <a:solidFill>
          <a:schemeClr val="dk2"/>
        </a:solidFill>
      </p:bgPr>
    </p:bg>
    <p:spTree>
      <p:nvGrpSpPr>
        <p:cNvPr id="412" name="Shape 412"/>
        <p:cNvGrpSpPr/>
        <p:nvPr/>
      </p:nvGrpSpPr>
      <p:grpSpPr>
        <a:xfrm>
          <a:off x="0" y="0"/>
          <a:ext cx="0" cy="0"/>
          <a:chOff x="0" y="0"/>
          <a:chExt cx="0" cy="0"/>
        </a:xfrm>
      </p:grpSpPr>
      <p:sp>
        <p:nvSpPr>
          <p:cNvPr id="413" name="Google Shape;413;p63"/>
          <p:cNvSpPr txBox="1"/>
          <p:nvPr>
            <p:ph type="title"/>
          </p:nvPr>
        </p:nvSpPr>
        <p:spPr>
          <a:xfrm>
            <a:off x="762000" y="896112"/>
            <a:ext cx="10668000"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400"/>
              <a:buFont typeface="Avenir"/>
              <a:buNone/>
              <a:defRPr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4" name="Google Shape;414;p63"/>
          <p:cNvSpPr/>
          <p:nvPr/>
        </p:nvSpPr>
        <p:spPr>
          <a:xfrm rot="10800000">
            <a:off x="11177016" y="0"/>
            <a:ext cx="1014984" cy="1014984"/>
          </a:xfrm>
          <a:custGeom>
            <a:rect b="b" l="l" r="r" t="t"/>
            <a:pathLst>
              <a:path extrusionOk="0" h="2029968" w="2029968">
                <a:moveTo>
                  <a:pt x="0" y="0"/>
                </a:moveTo>
                <a:lnTo>
                  <a:pt x="2029968" y="2029968"/>
                </a:lnTo>
                <a:lnTo>
                  <a:pt x="0" y="2029968"/>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5" name="Google Shape;415;p63"/>
          <p:cNvSpPr txBox="1"/>
          <p:nvPr>
            <p:ph idx="1" type="body"/>
          </p:nvPr>
        </p:nvSpPr>
        <p:spPr>
          <a:xfrm>
            <a:off x="762000" y="2417197"/>
            <a:ext cx="4278313" cy="3737541"/>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0"/>
              </a:spcBef>
              <a:spcAft>
                <a:spcPts val="0"/>
              </a:spcAft>
              <a:buClr>
                <a:schemeClr val="dk1"/>
              </a:buClr>
              <a:buSzPts val="1800"/>
              <a:buChar char="•"/>
              <a:defRPr sz="1800"/>
            </a:lvl1pPr>
            <a:lvl2pPr indent="-342900" lvl="1" marL="914400" algn="l">
              <a:lnSpc>
                <a:spcPct val="100000"/>
              </a:lnSpc>
              <a:spcBef>
                <a:spcPts val="1200"/>
              </a:spcBef>
              <a:spcAft>
                <a:spcPts val="0"/>
              </a:spcAft>
              <a:buClr>
                <a:schemeClr val="dk1"/>
              </a:buClr>
              <a:buSzPts val="1800"/>
              <a:buChar char="•"/>
              <a:defRPr sz="1800"/>
            </a:lvl2pPr>
            <a:lvl3pPr indent="-342900" lvl="2" marL="1371600" algn="l">
              <a:lnSpc>
                <a:spcPct val="100000"/>
              </a:lnSpc>
              <a:spcBef>
                <a:spcPts val="1200"/>
              </a:spcBef>
              <a:spcAft>
                <a:spcPts val="0"/>
              </a:spcAft>
              <a:buClr>
                <a:schemeClr val="dk1"/>
              </a:buClr>
              <a:buSzPts val="1800"/>
              <a:buChar char="•"/>
              <a:defRPr sz="1800"/>
            </a:lvl3pPr>
            <a:lvl4pPr indent="-342900" lvl="3" marL="1828800" algn="l">
              <a:lnSpc>
                <a:spcPct val="100000"/>
              </a:lnSpc>
              <a:spcBef>
                <a:spcPts val="1200"/>
              </a:spcBef>
              <a:spcAft>
                <a:spcPts val="0"/>
              </a:spcAft>
              <a:buClr>
                <a:schemeClr val="dk1"/>
              </a:buClr>
              <a:buSzPts val="1800"/>
              <a:buChar char="•"/>
              <a:defRPr sz="1800"/>
            </a:lvl4pPr>
            <a:lvl5pPr indent="-342900" lvl="4" marL="2286000" algn="l">
              <a:lnSpc>
                <a:spcPct val="100000"/>
              </a:lnSpc>
              <a:spcBef>
                <a:spcPts val="1200"/>
              </a:spcBef>
              <a:spcAft>
                <a:spcPts val="0"/>
              </a:spcAft>
              <a:buClr>
                <a:schemeClr val="dk1"/>
              </a:buClr>
              <a:buSzPts val="1800"/>
              <a:buChar char="•"/>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6" name="Google Shape;416;p63"/>
          <p:cNvSpPr txBox="1"/>
          <p:nvPr>
            <p:ph idx="10" type="dt"/>
          </p:nvPr>
        </p:nvSpPr>
        <p:spPr>
          <a:xfrm>
            <a:off x="767443"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7" name="Google Shape;417;p63"/>
          <p:cNvSpPr txBox="1"/>
          <p:nvPr>
            <p:ph idx="11" type="ftr"/>
          </p:nvPr>
        </p:nvSpPr>
        <p:spPr>
          <a:xfrm>
            <a:off x="5273449"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 name="Google Shape;418;p63"/>
          <p:cNvSpPr txBox="1"/>
          <p:nvPr>
            <p:ph idx="12" type="sldNum"/>
          </p:nvPr>
        </p:nvSpPr>
        <p:spPr>
          <a:xfrm>
            <a:off x="10968175"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000">
                <a:solidFill>
                  <a:schemeClr val="dk1"/>
                </a:solidFill>
                <a:latin typeface="Arial"/>
                <a:ea typeface="Arial"/>
                <a:cs typeface="Arial"/>
                <a:sym typeface="Arial"/>
              </a:defRPr>
            </a:lvl1pPr>
            <a:lvl2pPr indent="0" lvl="1" marL="0" algn="r">
              <a:spcBef>
                <a:spcPts val="0"/>
              </a:spcBef>
              <a:spcAft>
                <a:spcPts val="0"/>
              </a:spcAft>
              <a:buNone/>
              <a:defRPr sz="1000">
                <a:solidFill>
                  <a:schemeClr val="dk1"/>
                </a:solidFill>
                <a:latin typeface="Arial"/>
                <a:ea typeface="Arial"/>
                <a:cs typeface="Arial"/>
                <a:sym typeface="Arial"/>
              </a:defRPr>
            </a:lvl2pPr>
            <a:lvl3pPr indent="0" lvl="2" marL="0" algn="r">
              <a:spcBef>
                <a:spcPts val="0"/>
              </a:spcBef>
              <a:spcAft>
                <a:spcPts val="0"/>
              </a:spcAft>
              <a:buNone/>
              <a:defRPr sz="1000">
                <a:solidFill>
                  <a:schemeClr val="dk1"/>
                </a:solidFill>
                <a:latin typeface="Arial"/>
                <a:ea typeface="Arial"/>
                <a:cs typeface="Arial"/>
                <a:sym typeface="Arial"/>
              </a:defRPr>
            </a:lvl3pPr>
            <a:lvl4pPr indent="0" lvl="3" marL="0" algn="r">
              <a:spcBef>
                <a:spcPts val="0"/>
              </a:spcBef>
              <a:spcAft>
                <a:spcPts val="0"/>
              </a:spcAft>
              <a:buNone/>
              <a:defRPr sz="1000">
                <a:solidFill>
                  <a:schemeClr val="dk1"/>
                </a:solidFill>
                <a:latin typeface="Arial"/>
                <a:ea typeface="Arial"/>
                <a:cs typeface="Arial"/>
                <a:sym typeface="Arial"/>
              </a:defRPr>
            </a:lvl4pPr>
            <a:lvl5pPr indent="0" lvl="4" marL="0" algn="r">
              <a:spcBef>
                <a:spcPts val="0"/>
              </a:spcBef>
              <a:spcAft>
                <a:spcPts val="0"/>
              </a:spcAft>
              <a:buNone/>
              <a:defRPr sz="1000">
                <a:solidFill>
                  <a:schemeClr val="dk1"/>
                </a:solidFill>
                <a:latin typeface="Arial"/>
                <a:ea typeface="Arial"/>
                <a:cs typeface="Arial"/>
                <a:sym typeface="Arial"/>
              </a:defRPr>
            </a:lvl5pPr>
            <a:lvl6pPr indent="0" lvl="5" marL="0" algn="r">
              <a:spcBef>
                <a:spcPts val="0"/>
              </a:spcBef>
              <a:spcAft>
                <a:spcPts val="0"/>
              </a:spcAft>
              <a:buNone/>
              <a:defRPr sz="1000">
                <a:solidFill>
                  <a:schemeClr val="dk1"/>
                </a:solidFill>
                <a:latin typeface="Arial"/>
                <a:ea typeface="Arial"/>
                <a:cs typeface="Arial"/>
                <a:sym typeface="Arial"/>
              </a:defRPr>
            </a:lvl6pPr>
            <a:lvl7pPr indent="0" lvl="6" marL="0" algn="r">
              <a:spcBef>
                <a:spcPts val="0"/>
              </a:spcBef>
              <a:spcAft>
                <a:spcPts val="0"/>
              </a:spcAft>
              <a:buNone/>
              <a:defRPr sz="1000">
                <a:solidFill>
                  <a:schemeClr val="dk1"/>
                </a:solidFill>
                <a:latin typeface="Arial"/>
                <a:ea typeface="Arial"/>
                <a:cs typeface="Arial"/>
                <a:sym typeface="Arial"/>
              </a:defRPr>
            </a:lvl7pPr>
            <a:lvl8pPr indent="0" lvl="7" marL="0" algn="r">
              <a:spcBef>
                <a:spcPts val="0"/>
              </a:spcBef>
              <a:spcAft>
                <a:spcPts val="0"/>
              </a:spcAft>
              <a:buNone/>
              <a:defRPr sz="1000">
                <a:solidFill>
                  <a:schemeClr val="dk1"/>
                </a:solidFill>
                <a:latin typeface="Arial"/>
                <a:ea typeface="Arial"/>
                <a:cs typeface="Arial"/>
                <a:sym typeface="Arial"/>
              </a:defRPr>
            </a:lvl8pPr>
            <a:lvl9pPr indent="0" lvl="8" marL="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3">
  <p:cSld name="Two Content 3">
    <p:bg>
      <p:bgPr>
        <a:solidFill>
          <a:schemeClr val="accent2"/>
        </a:solidFill>
      </p:bgPr>
    </p:bg>
    <p:spTree>
      <p:nvGrpSpPr>
        <p:cNvPr id="419" name="Shape 419"/>
        <p:cNvGrpSpPr/>
        <p:nvPr/>
      </p:nvGrpSpPr>
      <p:grpSpPr>
        <a:xfrm>
          <a:off x="0" y="0"/>
          <a:ext cx="0" cy="0"/>
          <a:chOff x="0" y="0"/>
          <a:chExt cx="0" cy="0"/>
        </a:xfrm>
      </p:grpSpPr>
      <p:sp>
        <p:nvSpPr>
          <p:cNvPr id="420" name="Google Shape;420;p64"/>
          <p:cNvSpPr txBox="1"/>
          <p:nvPr>
            <p:ph type="title"/>
          </p:nvPr>
        </p:nvSpPr>
        <p:spPr>
          <a:xfrm>
            <a:off x="1552574" y="896111"/>
            <a:ext cx="9866540" cy="135814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2"/>
              </a:buClr>
              <a:buSzPts val="4400"/>
              <a:buFont typeface="Avenir"/>
              <a:buNone/>
              <a:defRPr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421" name="Google Shape;421;p64"/>
          <p:cNvGrpSpPr/>
          <p:nvPr/>
        </p:nvGrpSpPr>
        <p:grpSpPr>
          <a:xfrm>
            <a:off x="0" y="0"/>
            <a:ext cx="1014984" cy="6858000"/>
            <a:chOff x="0" y="0"/>
            <a:chExt cx="1014984" cy="6858000"/>
          </a:xfrm>
        </p:grpSpPr>
        <p:sp>
          <p:nvSpPr>
            <p:cNvPr id="422" name="Google Shape;422;p64"/>
            <p:cNvSpPr/>
            <p:nvPr/>
          </p:nvSpPr>
          <p:spPr>
            <a:xfrm>
              <a:off x="0" y="4828032"/>
              <a:ext cx="1014984" cy="202996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3" name="Google Shape;423;p64"/>
            <p:cNvSpPr/>
            <p:nvPr/>
          </p:nvSpPr>
          <p:spPr>
            <a:xfrm>
              <a:off x="0" y="2833299"/>
              <a:ext cx="1014984" cy="202996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4" name="Google Shape;424;p64"/>
            <p:cNvSpPr/>
            <p:nvPr/>
          </p:nvSpPr>
          <p:spPr>
            <a:xfrm>
              <a:off x="0" y="0"/>
              <a:ext cx="1014984" cy="202996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5" name="Google Shape;425;p64"/>
            <p:cNvSpPr/>
            <p:nvPr/>
          </p:nvSpPr>
          <p:spPr>
            <a:xfrm>
              <a:off x="0" y="2029863"/>
              <a:ext cx="1014984" cy="81295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6" name="Google Shape;426;p64"/>
            <p:cNvSpPr/>
            <p:nvPr/>
          </p:nvSpPr>
          <p:spPr>
            <a:xfrm rot="10800000">
              <a:off x="100582" y="2936725"/>
              <a:ext cx="914400" cy="1828800"/>
            </a:xfrm>
            <a:custGeom>
              <a:rect b="b" l="l" r="r" t="t"/>
              <a:pathLst>
                <a:path extrusionOk="0" h="1828800" w="915648">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rgbClr val="D4D0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27" name="Google Shape;427;p64"/>
            <p:cNvPicPr preferRelativeResize="0"/>
            <p:nvPr/>
          </p:nvPicPr>
          <p:blipFill rotWithShape="1">
            <a:blip r:embed="rId2">
              <a:alphaModFix/>
            </a:blip>
            <a:srcRect b="0" l="0" r="0" t="0"/>
            <a:stretch/>
          </p:blipFill>
          <p:spPr>
            <a:xfrm rot="5400000">
              <a:off x="-457200" y="5416459"/>
              <a:ext cx="1828800" cy="914400"/>
            </a:xfrm>
            <a:prstGeom prst="rect">
              <a:avLst/>
            </a:prstGeom>
            <a:noFill/>
            <a:ln>
              <a:noFill/>
            </a:ln>
          </p:spPr>
        </p:pic>
        <p:pic>
          <p:nvPicPr>
            <p:cNvPr id="428" name="Google Shape;428;p64"/>
            <p:cNvPicPr preferRelativeResize="0"/>
            <p:nvPr/>
          </p:nvPicPr>
          <p:blipFill rotWithShape="1">
            <a:blip r:embed="rId3">
              <a:alphaModFix/>
            </a:blip>
            <a:srcRect b="0" l="0" r="0" t="0"/>
            <a:stretch/>
          </p:blipFill>
          <p:spPr>
            <a:xfrm rot="5400000">
              <a:off x="-457200" y="563329"/>
              <a:ext cx="1828800" cy="914400"/>
            </a:xfrm>
            <a:prstGeom prst="rect">
              <a:avLst/>
            </a:prstGeom>
            <a:noFill/>
            <a:ln>
              <a:noFill/>
            </a:ln>
          </p:spPr>
        </p:pic>
      </p:grpSp>
      <p:sp>
        <p:nvSpPr>
          <p:cNvPr id="429" name="Google Shape;429;p64"/>
          <p:cNvSpPr txBox="1"/>
          <p:nvPr>
            <p:ph idx="1" type="body"/>
          </p:nvPr>
        </p:nvSpPr>
        <p:spPr>
          <a:xfrm>
            <a:off x="1552575" y="2481940"/>
            <a:ext cx="6477952" cy="363583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lt1"/>
              </a:buClr>
              <a:buSzPts val="1800"/>
              <a:buFont typeface="Arial"/>
              <a:buNone/>
              <a:defRPr sz="1800">
                <a:solidFill>
                  <a:schemeClr val="lt1"/>
                </a:solidFill>
              </a:defRPr>
            </a:lvl1pPr>
            <a:lvl2pPr indent="-342900" lvl="1" marL="914400" algn="l">
              <a:lnSpc>
                <a:spcPct val="100000"/>
              </a:lnSpc>
              <a:spcBef>
                <a:spcPts val="600"/>
              </a:spcBef>
              <a:spcAft>
                <a:spcPts val="0"/>
              </a:spcAft>
              <a:buClr>
                <a:schemeClr val="lt1"/>
              </a:buClr>
              <a:buSzPts val="1800"/>
              <a:buChar char="•"/>
              <a:defRPr sz="1800">
                <a:solidFill>
                  <a:schemeClr val="lt1"/>
                </a:solidFill>
              </a:defRPr>
            </a:lvl2pPr>
            <a:lvl3pPr indent="-342900" lvl="2" marL="1371600" algn="l">
              <a:lnSpc>
                <a:spcPct val="100000"/>
              </a:lnSpc>
              <a:spcBef>
                <a:spcPts val="600"/>
              </a:spcBef>
              <a:spcAft>
                <a:spcPts val="0"/>
              </a:spcAft>
              <a:buClr>
                <a:schemeClr val="lt1"/>
              </a:buClr>
              <a:buSzPts val="1800"/>
              <a:buChar char="•"/>
              <a:defRPr sz="1800">
                <a:solidFill>
                  <a:schemeClr val="lt1"/>
                </a:solidFill>
              </a:defRPr>
            </a:lvl3pPr>
            <a:lvl4pPr indent="-342900" lvl="3" marL="1828800" algn="l">
              <a:lnSpc>
                <a:spcPct val="100000"/>
              </a:lnSpc>
              <a:spcBef>
                <a:spcPts val="600"/>
              </a:spcBef>
              <a:spcAft>
                <a:spcPts val="0"/>
              </a:spcAft>
              <a:buClr>
                <a:schemeClr val="lt1"/>
              </a:buClr>
              <a:buSzPts val="1800"/>
              <a:buChar char="•"/>
              <a:defRPr sz="1800">
                <a:solidFill>
                  <a:schemeClr val="lt1"/>
                </a:solidFill>
              </a:defRPr>
            </a:lvl4pPr>
            <a:lvl5pPr indent="-342900" lvl="4" marL="2286000" algn="l">
              <a:lnSpc>
                <a:spcPct val="100000"/>
              </a:lnSpc>
              <a:spcBef>
                <a:spcPts val="600"/>
              </a:spcBef>
              <a:spcAft>
                <a:spcPts val="0"/>
              </a:spcAft>
              <a:buClr>
                <a:schemeClr val="lt1"/>
              </a:buClr>
              <a:buSzPts val="1800"/>
              <a:buChar char="•"/>
              <a:defRPr sz="18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 name="Google Shape;430;p64"/>
          <p:cNvSpPr txBox="1"/>
          <p:nvPr>
            <p:ph idx="2" type="body"/>
          </p:nvPr>
        </p:nvSpPr>
        <p:spPr>
          <a:xfrm>
            <a:off x="8372723" y="2481940"/>
            <a:ext cx="3046391" cy="37592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0"/>
              </a:spcBef>
              <a:spcAft>
                <a:spcPts val="0"/>
              </a:spcAft>
              <a:buClr>
                <a:schemeClr val="lt1"/>
              </a:buClr>
              <a:buSzPts val="1800"/>
              <a:buFont typeface="Avenir"/>
              <a:buAutoNum type="arabicPeriod"/>
              <a:defRPr sz="1800">
                <a:solidFill>
                  <a:schemeClr val="lt1"/>
                </a:solidFill>
              </a:defRPr>
            </a:lvl1pPr>
            <a:lvl2pPr indent="-342900" lvl="1" marL="914400" algn="l">
              <a:lnSpc>
                <a:spcPct val="100000"/>
              </a:lnSpc>
              <a:spcBef>
                <a:spcPts val="600"/>
              </a:spcBef>
              <a:spcAft>
                <a:spcPts val="0"/>
              </a:spcAft>
              <a:buClr>
                <a:schemeClr val="lt1"/>
              </a:buClr>
              <a:buSzPts val="1800"/>
              <a:buFont typeface="Avenir"/>
              <a:buAutoNum type="alphaLcPeriod"/>
              <a:defRPr sz="1800">
                <a:solidFill>
                  <a:schemeClr val="lt1"/>
                </a:solidFill>
              </a:defRPr>
            </a:lvl2pPr>
            <a:lvl3pPr indent="-342900" lvl="2" marL="1371600" algn="l">
              <a:lnSpc>
                <a:spcPct val="100000"/>
              </a:lnSpc>
              <a:spcBef>
                <a:spcPts val="600"/>
              </a:spcBef>
              <a:spcAft>
                <a:spcPts val="0"/>
              </a:spcAft>
              <a:buClr>
                <a:schemeClr val="lt1"/>
              </a:buClr>
              <a:buSzPts val="1800"/>
              <a:buFont typeface="Avenir"/>
              <a:buAutoNum type="arabicParenR"/>
              <a:defRPr sz="1800">
                <a:solidFill>
                  <a:schemeClr val="lt1"/>
                </a:solidFill>
              </a:defRPr>
            </a:lvl3pPr>
            <a:lvl4pPr indent="-342900" lvl="3" marL="1828800" algn="l">
              <a:lnSpc>
                <a:spcPct val="100000"/>
              </a:lnSpc>
              <a:spcBef>
                <a:spcPts val="600"/>
              </a:spcBef>
              <a:spcAft>
                <a:spcPts val="0"/>
              </a:spcAft>
              <a:buClr>
                <a:schemeClr val="lt1"/>
              </a:buClr>
              <a:buSzPts val="1800"/>
              <a:buFont typeface="Avenir"/>
              <a:buAutoNum type="alphaLcParenR"/>
              <a:defRPr sz="1800">
                <a:solidFill>
                  <a:schemeClr val="lt1"/>
                </a:solidFill>
              </a:defRPr>
            </a:lvl4pPr>
            <a:lvl5pPr indent="-342900" lvl="4" marL="2286000" algn="l">
              <a:lnSpc>
                <a:spcPct val="100000"/>
              </a:lnSpc>
              <a:spcBef>
                <a:spcPts val="600"/>
              </a:spcBef>
              <a:spcAft>
                <a:spcPts val="0"/>
              </a:spcAft>
              <a:buClr>
                <a:schemeClr val="lt1"/>
              </a:buClr>
              <a:buSzPts val="1800"/>
              <a:buFont typeface="Avenir"/>
              <a:buAutoNum type="romanLcPeriod"/>
              <a:defRPr sz="1800">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1" name="Google Shape;431;p64"/>
          <p:cNvSpPr txBox="1"/>
          <p:nvPr>
            <p:ph idx="10" type="dt"/>
          </p:nvPr>
        </p:nvSpPr>
        <p:spPr>
          <a:xfrm>
            <a:off x="1554480"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2" name="Google Shape;432;p64"/>
          <p:cNvSpPr txBox="1"/>
          <p:nvPr>
            <p:ph idx="11" type="ftr"/>
          </p:nvPr>
        </p:nvSpPr>
        <p:spPr>
          <a:xfrm>
            <a:off x="5744527"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 name="Google Shape;433;p64"/>
          <p:cNvSpPr txBox="1"/>
          <p:nvPr>
            <p:ph idx="12" type="sldNum"/>
          </p:nvPr>
        </p:nvSpPr>
        <p:spPr>
          <a:xfrm>
            <a:off x="11123295"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000">
                <a:solidFill>
                  <a:schemeClr val="lt1"/>
                </a:solidFill>
                <a:latin typeface="Arial"/>
                <a:ea typeface="Arial"/>
                <a:cs typeface="Arial"/>
                <a:sym typeface="Arial"/>
              </a:defRPr>
            </a:lvl1pPr>
            <a:lvl2pPr indent="0" lvl="1" marL="0" algn="r">
              <a:spcBef>
                <a:spcPts val="0"/>
              </a:spcBef>
              <a:spcAft>
                <a:spcPts val="0"/>
              </a:spcAft>
              <a:buNone/>
              <a:defRPr sz="1000">
                <a:solidFill>
                  <a:schemeClr val="lt1"/>
                </a:solidFill>
                <a:latin typeface="Arial"/>
                <a:ea typeface="Arial"/>
                <a:cs typeface="Arial"/>
                <a:sym typeface="Arial"/>
              </a:defRPr>
            </a:lvl2pPr>
            <a:lvl3pPr indent="0" lvl="2" marL="0" algn="r">
              <a:spcBef>
                <a:spcPts val="0"/>
              </a:spcBef>
              <a:spcAft>
                <a:spcPts val="0"/>
              </a:spcAft>
              <a:buNone/>
              <a:defRPr sz="1000">
                <a:solidFill>
                  <a:schemeClr val="lt1"/>
                </a:solidFill>
                <a:latin typeface="Arial"/>
                <a:ea typeface="Arial"/>
                <a:cs typeface="Arial"/>
                <a:sym typeface="Arial"/>
              </a:defRPr>
            </a:lvl3pPr>
            <a:lvl4pPr indent="0" lvl="3" marL="0" algn="r">
              <a:spcBef>
                <a:spcPts val="0"/>
              </a:spcBef>
              <a:spcAft>
                <a:spcPts val="0"/>
              </a:spcAft>
              <a:buNone/>
              <a:defRPr sz="1000">
                <a:solidFill>
                  <a:schemeClr val="lt1"/>
                </a:solidFill>
                <a:latin typeface="Arial"/>
                <a:ea typeface="Arial"/>
                <a:cs typeface="Arial"/>
                <a:sym typeface="Arial"/>
              </a:defRPr>
            </a:lvl4pPr>
            <a:lvl5pPr indent="0" lvl="4" marL="0" algn="r">
              <a:spcBef>
                <a:spcPts val="0"/>
              </a:spcBef>
              <a:spcAft>
                <a:spcPts val="0"/>
              </a:spcAft>
              <a:buNone/>
              <a:defRPr sz="1000">
                <a:solidFill>
                  <a:schemeClr val="lt1"/>
                </a:solidFill>
                <a:latin typeface="Arial"/>
                <a:ea typeface="Arial"/>
                <a:cs typeface="Arial"/>
                <a:sym typeface="Arial"/>
              </a:defRPr>
            </a:lvl5pPr>
            <a:lvl6pPr indent="0" lvl="5" marL="0" algn="r">
              <a:spcBef>
                <a:spcPts val="0"/>
              </a:spcBef>
              <a:spcAft>
                <a:spcPts val="0"/>
              </a:spcAft>
              <a:buNone/>
              <a:defRPr sz="1000">
                <a:solidFill>
                  <a:schemeClr val="lt1"/>
                </a:solidFill>
                <a:latin typeface="Arial"/>
                <a:ea typeface="Arial"/>
                <a:cs typeface="Arial"/>
                <a:sym typeface="Arial"/>
              </a:defRPr>
            </a:lvl6pPr>
            <a:lvl7pPr indent="0" lvl="6" marL="0" algn="r">
              <a:spcBef>
                <a:spcPts val="0"/>
              </a:spcBef>
              <a:spcAft>
                <a:spcPts val="0"/>
              </a:spcAft>
              <a:buNone/>
              <a:defRPr sz="1000">
                <a:solidFill>
                  <a:schemeClr val="lt1"/>
                </a:solidFill>
                <a:latin typeface="Arial"/>
                <a:ea typeface="Arial"/>
                <a:cs typeface="Arial"/>
                <a:sym typeface="Arial"/>
              </a:defRPr>
            </a:lvl7pPr>
            <a:lvl8pPr indent="0" lvl="7" marL="0" algn="r">
              <a:spcBef>
                <a:spcPts val="0"/>
              </a:spcBef>
              <a:spcAft>
                <a:spcPts val="0"/>
              </a:spcAft>
              <a:buNone/>
              <a:defRPr sz="1000">
                <a:solidFill>
                  <a:schemeClr val="lt1"/>
                </a:solidFill>
                <a:latin typeface="Arial"/>
                <a:ea typeface="Arial"/>
                <a:cs typeface="Arial"/>
                <a:sym typeface="Arial"/>
              </a:defRPr>
            </a:lvl8pPr>
            <a:lvl9pPr indent="0" lvl="8" marL="0" algn="r">
              <a:spcBef>
                <a:spcPts val="0"/>
              </a:spcBef>
              <a:spcAft>
                <a:spcPts val="0"/>
              </a:spcAft>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739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bg>
      <p:bgPr>
        <a:solidFill>
          <a:schemeClr val="dk2"/>
        </a:solidFill>
      </p:bgPr>
    </p:bg>
    <p:spTree>
      <p:nvGrpSpPr>
        <p:cNvPr id="434" name="Shape 434"/>
        <p:cNvGrpSpPr/>
        <p:nvPr/>
      </p:nvGrpSpPr>
      <p:grpSpPr>
        <a:xfrm>
          <a:off x="0" y="0"/>
          <a:ext cx="0" cy="0"/>
          <a:chOff x="0" y="0"/>
          <a:chExt cx="0" cy="0"/>
        </a:xfrm>
      </p:grpSpPr>
      <p:sp>
        <p:nvSpPr>
          <p:cNvPr id="435" name="Google Shape;435;p65"/>
          <p:cNvSpPr txBox="1"/>
          <p:nvPr>
            <p:ph type="title"/>
          </p:nvPr>
        </p:nvSpPr>
        <p:spPr>
          <a:xfrm>
            <a:off x="764155" y="896112"/>
            <a:ext cx="10665845" cy="13255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400"/>
              <a:buFont typeface="Avenir"/>
              <a:buNone/>
              <a:defRPr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6" name="Google Shape;436;p65"/>
          <p:cNvSpPr/>
          <p:nvPr/>
        </p:nvSpPr>
        <p:spPr>
          <a:xfrm rot="10800000">
            <a:off x="11177016" y="0"/>
            <a:ext cx="1014984" cy="1014984"/>
          </a:xfrm>
          <a:custGeom>
            <a:rect b="b" l="l" r="r" t="t"/>
            <a:pathLst>
              <a:path extrusionOk="0" h="2029968" w="2029968">
                <a:moveTo>
                  <a:pt x="0" y="0"/>
                </a:moveTo>
                <a:lnTo>
                  <a:pt x="2029968" y="2029968"/>
                </a:lnTo>
                <a:lnTo>
                  <a:pt x="0" y="2029968"/>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7" name="Google Shape;437;p65"/>
          <p:cNvSpPr txBox="1"/>
          <p:nvPr>
            <p:ph idx="10" type="dt"/>
          </p:nvPr>
        </p:nvSpPr>
        <p:spPr>
          <a:xfrm>
            <a:off x="767443" y="6353175"/>
            <a:ext cx="109728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8" name="Google Shape;438;p65"/>
          <p:cNvSpPr txBox="1"/>
          <p:nvPr>
            <p:ph idx="11" type="ftr"/>
          </p:nvPr>
        </p:nvSpPr>
        <p:spPr>
          <a:xfrm>
            <a:off x="5273449" y="6350000"/>
            <a:ext cx="22860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9" name="Google Shape;439;p65"/>
          <p:cNvSpPr txBox="1"/>
          <p:nvPr>
            <p:ph idx="12" type="sldNum"/>
          </p:nvPr>
        </p:nvSpPr>
        <p:spPr>
          <a:xfrm>
            <a:off x="10968175" y="6356350"/>
            <a:ext cx="457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000">
                <a:solidFill>
                  <a:schemeClr val="dk1"/>
                </a:solidFill>
                <a:latin typeface="Arial"/>
                <a:ea typeface="Arial"/>
                <a:cs typeface="Arial"/>
                <a:sym typeface="Arial"/>
              </a:defRPr>
            </a:lvl1pPr>
            <a:lvl2pPr indent="0" lvl="1" marL="0" algn="r">
              <a:spcBef>
                <a:spcPts val="0"/>
              </a:spcBef>
              <a:spcAft>
                <a:spcPts val="0"/>
              </a:spcAft>
              <a:buNone/>
              <a:defRPr sz="1000">
                <a:solidFill>
                  <a:schemeClr val="dk1"/>
                </a:solidFill>
                <a:latin typeface="Arial"/>
                <a:ea typeface="Arial"/>
                <a:cs typeface="Arial"/>
                <a:sym typeface="Arial"/>
              </a:defRPr>
            </a:lvl2pPr>
            <a:lvl3pPr indent="0" lvl="2" marL="0" algn="r">
              <a:spcBef>
                <a:spcPts val="0"/>
              </a:spcBef>
              <a:spcAft>
                <a:spcPts val="0"/>
              </a:spcAft>
              <a:buNone/>
              <a:defRPr sz="1000">
                <a:solidFill>
                  <a:schemeClr val="dk1"/>
                </a:solidFill>
                <a:latin typeface="Arial"/>
                <a:ea typeface="Arial"/>
                <a:cs typeface="Arial"/>
                <a:sym typeface="Arial"/>
              </a:defRPr>
            </a:lvl3pPr>
            <a:lvl4pPr indent="0" lvl="3" marL="0" algn="r">
              <a:spcBef>
                <a:spcPts val="0"/>
              </a:spcBef>
              <a:spcAft>
                <a:spcPts val="0"/>
              </a:spcAft>
              <a:buNone/>
              <a:defRPr sz="1000">
                <a:solidFill>
                  <a:schemeClr val="dk1"/>
                </a:solidFill>
                <a:latin typeface="Arial"/>
                <a:ea typeface="Arial"/>
                <a:cs typeface="Arial"/>
                <a:sym typeface="Arial"/>
              </a:defRPr>
            </a:lvl4pPr>
            <a:lvl5pPr indent="0" lvl="4" marL="0" algn="r">
              <a:spcBef>
                <a:spcPts val="0"/>
              </a:spcBef>
              <a:spcAft>
                <a:spcPts val="0"/>
              </a:spcAft>
              <a:buNone/>
              <a:defRPr sz="1000">
                <a:solidFill>
                  <a:schemeClr val="dk1"/>
                </a:solidFill>
                <a:latin typeface="Arial"/>
                <a:ea typeface="Arial"/>
                <a:cs typeface="Arial"/>
                <a:sym typeface="Arial"/>
              </a:defRPr>
            </a:lvl5pPr>
            <a:lvl6pPr indent="0" lvl="5" marL="0" algn="r">
              <a:spcBef>
                <a:spcPts val="0"/>
              </a:spcBef>
              <a:spcAft>
                <a:spcPts val="0"/>
              </a:spcAft>
              <a:buNone/>
              <a:defRPr sz="1000">
                <a:solidFill>
                  <a:schemeClr val="dk1"/>
                </a:solidFill>
                <a:latin typeface="Arial"/>
                <a:ea typeface="Arial"/>
                <a:cs typeface="Arial"/>
                <a:sym typeface="Arial"/>
              </a:defRPr>
            </a:lvl6pPr>
            <a:lvl7pPr indent="0" lvl="6" marL="0" algn="r">
              <a:spcBef>
                <a:spcPts val="0"/>
              </a:spcBef>
              <a:spcAft>
                <a:spcPts val="0"/>
              </a:spcAft>
              <a:buNone/>
              <a:defRPr sz="1000">
                <a:solidFill>
                  <a:schemeClr val="dk1"/>
                </a:solidFill>
                <a:latin typeface="Arial"/>
                <a:ea typeface="Arial"/>
                <a:cs typeface="Arial"/>
                <a:sym typeface="Arial"/>
              </a:defRPr>
            </a:lvl7pPr>
            <a:lvl8pPr indent="0" lvl="7" marL="0" algn="r">
              <a:spcBef>
                <a:spcPts val="0"/>
              </a:spcBef>
              <a:spcAft>
                <a:spcPts val="0"/>
              </a:spcAft>
              <a:buNone/>
              <a:defRPr sz="1000">
                <a:solidFill>
                  <a:schemeClr val="dk1"/>
                </a:solidFill>
                <a:latin typeface="Arial"/>
                <a:ea typeface="Arial"/>
                <a:cs typeface="Arial"/>
                <a:sym typeface="Arial"/>
              </a:defRPr>
            </a:lvl8pPr>
            <a:lvl9pPr indent="0" lvl="8" marL="0" algn="r">
              <a:spcBef>
                <a:spcPts val="0"/>
              </a:spcBef>
              <a:spcAft>
                <a:spcPts val="0"/>
              </a:spcAft>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Overview">
    <p:bg>
      <p:bgPr>
        <a:solidFill>
          <a:schemeClr val="accent2"/>
        </a:solidFill>
      </p:bgPr>
    </p:bg>
    <p:spTree>
      <p:nvGrpSpPr>
        <p:cNvPr id="23" name="Shape 23"/>
        <p:cNvGrpSpPr/>
        <p:nvPr/>
      </p:nvGrpSpPr>
      <p:grpSpPr>
        <a:xfrm>
          <a:off x="0" y="0"/>
          <a:ext cx="0" cy="0"/>
          <a:chOff x="0" y="0"/>
          <a:chExt cx="0" cy="0"/>
        </a:xfrm>
      </p:grpSpPr>
      <p:pic>
        <p:nvPicPr>
          <p:cNvPr descr="White Striped background" id="24" name="Google Shape;24;p3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5" name="Google Shape;25;p32"/>
          <p:cNvSpPr txBox="1"/>
          <p:nvPr>
            <p:ph type="title"/>
          </p:nvPr>
        </p:nvSpPr>
        <p:spPr>
          <a:xfrm>
            <a:off x="1525301" y="1995467"/>
            <a:ext cx="9141397" cy="615553"/>
          </a:xfrm>
          <a:prstGeom prst="rect">
            <a:avLst/>
          </a:prstGeom>
          <a:noFill/>
          <a:ln>
            <a:noFill/>
          </a:ln>
        </p:spPr>
        <p:txBody>
          <a:bodyPr anchorCtr="0" anchor="b" bIns="0" lIns="0" spcFirstLastPara="1" rIns="0" wrap="square" tIns="0">
            <a:spAutoFit/>
          </a:bodyPr>
          <a:lstStyle>
            <a:lvl1pPr lvl="0" marR="0" rtl="0" algn="ctr">
              <a:lnSpc>
                <a:spcPct val="100000"/>
              </a:lnSpc>
              <a:spcBef>
                <a:spcPts val="0"/>
              </a:spcBef>
              <a:spcAft>
                <a:spcPts val="0"/>
              </a:spcAft>
              <a:buClr>
                <a:schemeClr val="lt1"/>
              </a:buClr>
              <a:buSzPts val="4000"/>
              <a:buFont typeface="Quattrocento Sans"/>
              <a:buNone/>
              <a:defRPr b="1" i="0" sz="4000"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32"/>
          <p:cNvSpPr txBox="1"/>
          <p:nvPr>
            <p:ph idx="1" type="body"/>
          </p:nvPr>
        </p:nvSpPr>
        <p:spPr>
          <a:xfrm>
            <a:off x="2196307" y="3260705"/>
            <a:ext cx="7799387" cy="1534757"/>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lt1"/>
              </a:buClr>
              <a:buSzPts val="1800"/>
              <a:buFont typeface="Arial"/>
              <a:buNone/>
              <a:defRPr b="0" i="0" sz="1800" u="none" cap="none" strike="noStrike">
                <a:solidFill>
                  <a:schemeClr val="lt1"/>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Pattern Content">
  <p:cSld name="Right Pattern Content">
    <p:spTree>
      <p:nvGrpSpPr>
        <p:cNvPr id="27" name="Shape 27"/>
        <p:cNvGrpSpPr/>
        <p:nvPr/>
      </p:nvGrpSpPr>
      <p:grpSpPr>
        <a:xfrm>
          <a:off x="0" y="0"/>
          <a:ext cx="0" cy="0"/>
          <a:chOff x="0" y="0"/>
          <a:chExt cx="0" cy="0"/>
        </a:xfrm>
      </p:grpSpPr>
      <p:sp>
        <p:nvSpPr>
          <p:cNvPr id="28" name="Google Shape;28;p33"/>
          <p:cNvSpPr txBox="1"/>
          <p:nvPr>
            <p:ph type="title"/>
          </p:nvPr>
        </p:nvSpPr>
        <p:spPr>
          <a:xfrm>
            <a:off x="762000" y="715961"/>
            <a:ext cx="6477000" cy="118903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accent2"/>
              </a:buClr>
              <a:buSzPts val="4000"/>
              <a:buFont typeface="Quattrocento Sans"/>
              <a:buNone/>
              <a:defRPr b="1" i="0" sz="4000" u="none" cap="none" strike="noStrike">
                <a:solidFill>
                  <a:schemeClr val="accent2"/>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Google Shape;29;p33"/>
          <p:cNvSpPr txBox="1"/>
          <p:nvPr>
            <p:ph idx="1" type="body"/>
          </p:nvPr>
        </p:nvSpPr>
        <p:spPr>
          <a:xfrm>
            <a:off x="762000" y="1905000"/>
            <a:ext cx="6340929" cy="3276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1" i="0" sz="18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100000"/>
              </a:lnSpc>
              <a:spcBef>
                <a:spcPts val="10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9pPr>
          </a:lstStyle>
          <a:p/>
        </p:txBody>
      </p:sp>
      <p:pic>
        <p:nvPicPr>
          <p:cNvPr descr="Red, blue grey white pattern background" id="30" name="Google Shape;30;p33"/>
          <p:cNvPicPr preferRelativeResize="0"/>
          <p:nvPr/>
        </p:nvPicPr>
        <p:blipFill rotWithShape="1">
          <a:blip r:embed="rId2">
            <a:alphaModFix/>
          </a:blip>
          <a:srcRect b="0" l="0" r="0" t="0"/>
          <a:stretch/>
        </p:blipFill>
        <p:spPr>
          <a:xfrm>
            <a:off x="7427166" y="0"/>
            <a:ext cx="4764834"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Pattern Content Blue title">
  <p:cSld name="Left Pattern Content Blue title">
    <p:spTree>
      <p:nvGrpSpPr>
        <p:cNvPr id="31" name="Shape 31"/>
        <p:cNvGrpSpPr/>
        <p:nvPr/>
      </p:nvGrpSpPr>
      <p:grpSpPr>
        <a:xfrm>
          <a:off x="0" y="0"/>
          <a:ext cx="0" cy="0"/>
          <a:chOff x="0" y="0"/>
          <a:chExt cx="0" cy="0"/>
        </a:xfrm>
      </p:grpSpPr>
      <p:sp>
        <p:nvSpPr>
          <p:cNvPr id="32" name="Google Shape;32;p34"/>
          <p:cNvSpPr txBox="1"/>
          <p:nvPr>
            <p:ph type="title"/>
          </p:nvPr>
        </p:nvSpPr>
        <p:spPr>
          <a:xfrm>
            <a:off x="5199742" y="715961"/>
            <a:ext cx="6477000" cy="1189037"/>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accent2"/>
              </a:buClr>
              <a:buSzPts val="4000"/>
              <a:buFont typeface="Quattrocento Sans"/>
              <a:buNone/>
              <a:defRPr b="1" i="0" sz="4000" u="none" cap="none" strike="noStrike">
                <a:solidFill>
                  <a:schemeClr val="accent2"/>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34"/>
          <p:cNvSpPr txBox="1"/>
          <p:nvPr>
            <p:ph idx="1" type="body"/>
          </p:nvPr>
        </p:nvSpPr>
        <p:spPr>
          <a:xfrm>
            <a:off x="5199743" y="1905000"/>
            <a:ext cx="6477000" cy="3276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1" i="0" sz="18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100000"/>
              </a:lnSpc>
              <a:spcBef>
                <a:spcPts val="10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9pPr>
          </a:lstStyle>
          <a:p/>
        </p:txBody>
      </p:sp>
      <p:pic>
        <p:nvPicPr>
          <p:cNvPr descr="Red, blue grey white pattern background" id="34" name="Google Shape;34;p34"/>
          <p:cNvPicPr preferRelativeResize="0"/>
          <p:nvPr/>
        </p:nvPicPr>
        <p:blipFill rotWithShape="1">
          <a:blip r:embed="rId2">
            <a:alphaModFix/>
          </a:blip>
          <a:srcRect b="0" l="0" r="0" t="0"/>
          <a:stretch/>
        </p:blipFill>
        <p:spPr>
          <a:xfrm>
            <a:off x="0" y="0"/>
            <a:ext cx="4767943"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2808">
          <p15:clr>
            <a:srgbClr val="5ACBF0"/>
          </p15:clr>
        </p15:guide>
        <p15:guide id="3" orient="horz" pos="2240">
          <p15:clr>
            <a:srgbClr val="5ACBF0"/>
          </p15:clr>
        </p15:guide>
        <p15:guide id="4" orient="horz" pos="2487">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hoto Content">
  <p:cSld name="Two Photo Content">
    <p:spTree>
      <p:nvGrpSpPr>
        <p:cNvPr id="35" name="Shape 35"/>
        <p:cNvGrpSpPr/>
        <p:nvPr/>
      </p:nvGrpSpPr>
      <p:grpSpPr>
        <a:xfrm>
          <a:off x="0" y="0"/>
          <a:ext cx="0" cy="0"/>
          <a:chOff x="0" y="0"/>
          <a:chExt cx="0" cy="0"/>
        </a:xfrm>
      </p:grpSpPr>
      <p:sp>
        <p:nvSpPr>
          <p:cNvPr id="36" name="Google Shape;36;p35"/>
          <p:cNvSpPr txBox="1"/>
          <p:nvPr>
            <p:ph type="title"/>
          </p:nvPr>
        </p:nvSpPr>
        <p:spPr>
          <a:xfrm>
            <a:off x="762000" y="715963"/>
            <a:ext cx="5334000" cy="1189038"/>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accent2"/>
              </a:buClr>
              <a:buSzPts val="4000"/>
              <a:buFont typeface="Quattrocento Sans"/>
              <a:buNone/>
              <a:defRPr b="1" i="0" sz="4000" u="none" cap="none" strike="noStrike">
                <a:solidFill>
                  <a:schemeClr val="accent2"/>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35"/>
          <p:cNvSpPr txBox="1"/>
          <p:nvPr>
            <p:ph idx="1" type="body"/>
          </p:nvPr>
        </p:nvSpPr>
        <p:spPr>
          <a:xfrm>
            <a:off x="762000" y="1905000"/>
            <a:ext cx="5334000" cy="3276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1" i="0" sz="18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100000"/>
              </a:lnSpc>
              <a:spcBef>
                <a:spcPts val="10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9pPr>
          </a:lstStyle>
          <a:p/>
        </p:txBody>
      </p:sp>
      <p:sp>
        <p:nvSpPr>
          <p:cNvPr id="38" name="Google Shape;38;p35"/>
          <p:cNvSpPr/>
          <p:nvPr>
            <p:ph idx="2" type="pic"/>
          </p:nvPr>
        </p:nvSpPr>
        <p:spPr>
          <a:xfrm>
            <a:off x="6858000" y="715963"/>
            <a:ext cx="4572000" cy="2362200"/>
          </a:xfrm>
          <a:prstGeom prst="rect">
            <a:avLst/>
          </a:prstGeom>
          <a:solidFill>
            <a:schemeClr val="lt2"/>
          </a:solidFill>
          <a:ln>
            <a:noFill/>
          </a:ln>
        </p:spPr>
      </p:sp>
      <p:sp>
        <p:nvSpPr>
          <p:cNvPr id="39" name="Google Shape;39;p35"/>
          <p:cNvSpPr/>
          <p:nvPr>
            <p:ph idx="3" type="pic"/>
          </p:nvPr>
        </p:nvSpPr>
        <p:spPr>
          <a:xfrm>
            <a:off x="6858000" y="3305541"/>
            <a:ext cx="4572000" cy="2362200"/>
          </a:xfrm>
          <a:prstGeom prst="rect">
            <a:avLst/>
          </a:prstGeom>
          <a:solidFill>
            <a:schemeClr val="lt2"/>
          </a:solidFill>
          <a:ln>
            <a:noFill/>
          </a:ln>
        </p:spPr>
      </p:sp>
      <p:pic>
        <p:nvPicPr>
          <p:cNvPr descr="Red, blue grey white pattern background" id="40" name="Google Shape;40;p35"/>
          <p:cNvPicPr preferRelativeResize="0"/>
          <p:nvPr/>
        </p:nvPicPr>
        <p:blipFill rotWithShape="1">
          <a:blip r:embed="rId2">
            <a:alphaModFix/>
          </a:blip>
          <a:srcRect b="0" l="0" r="0" t="0"/>
          <a:stretch/>
        </p:blipFill>
        <p:spPr>
          <a:xfrm>
            <a:off x="0" y="5980922"/>
            <a:ext cx="12192000" cy="877078"/>
          </a:xfrm>
          <a:prstGeom prst="rect">
            <a:avLst/>
          </a:prstGeom>
          <a:noFill/>
          <a:ln>
            <a:noFill/>
          </a:ln>
        </p:spPr>
      </p:pic>
    </p:spTree>
  </p:cSld>
  <p:clrMapOvr>
    <a:masterClrMapping/>
  </p:clrMapOvr>
  <p:extLst>
    <p:ext uri="{DCECCB84-F9BA-43D5-87BE-67443E8EF086}">
      <p15:sldGuideLst>
        <p15:guide id="1" orient="horz" pos="3672">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p:cSld name="Questions">
    <p:spTree>
      <p:nvGrpSpPr>
        <p:cNvPr id="41" name="Shape 41"/>
        <p:cNvGrpSpPr/>
        <p:nvPr/>
      </p:nvGrpSpPr>
      <p:grpSpPr>
        <a:xfrm>
          <a:off x="0" y="0"/>
          <a:ext cx="0" cy="0"/>
          <a:chOff x="0" y="0"/>
          <a:chExt cx="0" cy="0"/>
        </a:xfrm>
      </p:grpSpPr>
      <p:sp>
        <p:nvSpPr>
          <p:cNvPr id="42" name="Google Shape;42;p36"/>
          <p:cNvSpPr txBox="1"/>
          <p:nvPr>
            <p:ph type="title"/>
          </p:nvPr>
        </p:nvSpPr>
        <p:spPr>
          <a:xfrm>
            <a:off x="1525301" y="1995467"/>
            <a:ext cx="9141397" cy="615553"/>
          </a:xfrm>
          <a:prstGeom prst="rect">
            <a:avLst/>
          </a:prstGeom>
          <a:noFill/>
          <a:ln>
            <a:noFill/>
          </a:ln>
        </p:spPr>
        <p:txBody>
          <a:bodyPr anchorCtr="0" anchor="b" bIns="0" lIns="0" spcFirstLastPara="1" rIns="0" wrap="square" tIns="0">
            <a:spAutoFit/>
          </a:bodyPr>
          <a:lstStyle>
            <a:lvl1pPr lvl="0" marR="0" rtl="0" algn="ctr">
              <a:lnSpc>
                <a:spcPct val="100000"/>
              </a:lnSpc>
              <a:spcBef>
                <a:spcPts val="0"/>
              </a:spcBef>
              <a:spcAft>
                <a:spcPts val="0"/>
              </a:spcAft>
              <a:buClr>
                <a:schemeClr val="accent1"/>
              </a:buClr>
              <a:buSzPts val="4000"/>
              <a:buFont typeface="Quattrocento Sans"/>
              <a:buNone/>
              <a:defRPr b="1" i="0" sz="4000" u="none" cap="none" strike="noStrik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36"/>
          <p:cNvSpPr txBox="1"/>
          <p:nvPr>
            <p:ph idx="1" type="body"/>
          </p:nvPr>
        </p:nvSpPr>
        <p:spPr>
          <a:xfrm>
            <a:off x="2196307" y="3260705"/>
            <a:ext cx="7799387" cy="1534757"/>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dk1"/>
              </a:buClr>
              <a:buSzPts val="1800"/>
              <a:buFont typeface="Arial"/>
              <a:buNone/>
              <a:defRPr b="0" i="0" sz="1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9pPr>
          </a:lstStyle>
          <a:p/>
        </p:txBody>
      </p:sp>
      <p:pic>
        <p:nvPicPr>
          <p:cNvPr descr="Red, blue grey white pattern background" id="44" name="Google Shape;44;p36"/>
          <p:cNvPicPr preferRelativeResize="0"/>
          <p:nvPr/>
        </p:nvPicPr>
        <p:blipFill rotWithShape="1">
          <a:blip r:embed="rId2">
            <a:alphaModFix/>
          </a:blip>
          <a:srcRect b="0" l="0" r="0" t="0"/>
          <a:stretch/>
        </p:blipFill>
        <p:spPr>
          <a:xfrm>
            <a:off x="0" y="5999582"/>
            <a:ext cx="12192000" cy="85841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Pattern Content Gray title">
  <p:cSld name="Right Pattern Content Gray title">
    <p:spTree>
      <p:nvGrpSpPr>
        <p:cNvPr id="45" name="Shape 45"/>
        <p:cNvGrpSpPr/>
        <p:nvPr/>
      </p:nvGrpSpPr>
      <p:grpSpPr>
        <a:xfrm>
          <a:off x="0" y="0"/>
          <a:ext cx="0" cy="0"/>
          <a:chOff x="0" y="0"/>
          <a:chExt cx="0" cy="0"/>
        </a:xfrm>
      </p:grpSpPr>
      <p:sp>
        <p:nvSpPr>
          <p:cNvPr id="46" name="Google Shape;46;p37"/>
          <p:cNvSpPr txBox="1"/>
          <p:nvPr>
            <p:ph type="title"/>
          </p:nvPr>
        </p:nvSpPr>
        <p:spPr>
          <a:xfrm>
            <a:off x="762000" y="715961"/>
            <a:ext cx="6477000" cy="118903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939393"/>
              </a:buClr>
              <a:buSzPts val="4000"/>
              <a:buFont typeface="Quattrocento Sans"/>
              <a:buNone/>
              <a:defRPr b="1" i="0" sz="4000" u="none" cap="none" strike="noStrike">
                <a:solidFill>
                  <a:srgbClr val="939393"/>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 name="Google Shape;47;p37"/>
          <p:cNvSpPr txBox="1"/>
          <p:nvPr>
            <p:ph idx="1" type="body"/>
          </p:nvPr>
        </p:nvSpPr>
        <p:spPr>
          <a:xfrm>
            <a:off x="762000" y="1905000"/>
            <a:ext cx="6477000" cy="3276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1800"/>
              <a:buFont typeface="Arial"/>
              <a:buNone/>
              <a:defRPr b="1" i="0" sz="18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100000"/>
              </a:lnSpc>
              <a:spcBef>
                <a:spcPts val="10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9pPr>
          </a:lstStyle>
          <a:p/>
        </p:txBody>
      </p:sp>
      <p:pic>
        <p:nvPicPr>
          <p:cNvPr descr="Red, blue grey white pattern background" id="48" name="Google Shape;48;p37"/>
          <p:cNvPicPr preferRelativeResize="0"/>
          <p:nvPr/>
        </p:nvPicPr>
        <p:blipFill rotWithShape="1">
          <a:blip r:embed="rId2">
            <a:alphaModFix/>
          </a:blip>
          <a:srcRect b="0" l="0" r="0" t="0"/>
          <a:stretch/>
        </p:blipFill>
        <p:spPr>
          <a:xfrm>
            <a:off x="7427166" y="0"/>
            <a:ext cx="4764834"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4.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 name="Shape 57"/>
        <p:cNvGrpSpPr/>
        <p:nvPr/>
      </p:nvGrpSpPr>
      <p:grpSpPr>
        <a:xfrm>
          <a:off x="0" y="0"/>
          <a:ext cx="0" cy="0"/>
          <a:chOff x="0" y="0"/>
          <a:chExt cx="0" cy="0"/>
        </a:xfrm>
      </p:grpSpPr>
      <p:sp>
        <p:nvSpPr>
          <p:cNvPr id="58" name="Google Shape;58;p38"/>
          <p:cNvSpPr txBox="1"/>
          <p:nvPr>
            <p:ph type="title"/>
          </p:nvPr>
        </p:nvSpPr>
        <p:spPr>
          <a:xfrm>
            <a:off x="947033" y="715533"/>
            <a:ext cx="10298000" cy="641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1pPr>
            <a:lvl2pPr lvl="1"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2pPr>
            <a:lvl3pPr lvl="2"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3pPr>
            <a:lvl4pPr lvl="3"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4pPr>
            <a:lvl5pPr lvl="4"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5pPr>
            <a:lvl6pPr lvl="5"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6pPr>
            <a:lvl7pPr lvl="6"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7pPr>
            <a:lvl8pPr lvl="7"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8pPr>
            <a:lvl9pPr lvl="8" marR="0" rtl="0" algn="l">
              <a:lnSpc>
                <a:spcPct val="100000"/>
              </a:lnSpc>
              <a:spcBef>
                <a:spcPts val="0"/>
              </a:spcBef>
              <a:spcAft>
                <a:spcPts val="0"/>
              </a:spcAft>
              <a:buClr>
                <a:schemeClr val="dk1"/>
              </a:buClr>
              <a:buSzPts val="2800"/>
              <a:buFont typeface="Fira Sans Extra Condensed SemiBold"/>
              <a:buNone/>
              <a:defRPr b="0" i="0" sz="2800" u="none" cap="none" strike="noStrike">
                <a:solidFill>
                  <a:schemeClr val="dk1"/>
                </a:solidFill>
                <a:latin typeface="Fira Sans Extra Condensed SemiBold"/>
                <a:ea typeface="Fira Sans Extra Condensed SemiBold"/>
                <a:cs typeface="Fira Sans Extra Condensed SemiBold"/>
                <a:sym typeface="Fira Sans Extra Condensed SemiBold"/>
              </a:defRPr>
            </a:lvl9pPr>
          </a:lstStyle>
          <a:p/>
        </p:txBody>
      </p:sp>
      <p:sp>
        <p:nvSpPr>
          <p:cNvPr id="59" name="Google Shape;59;p38"/>
          <p:cNvSpPr txBox="1"/>
          <p:nvPr>
            <p:ph idx="1" type="body"/>
          </p:nvPr>
        </p:nvSpPr>
        <p:spPr>
          <a:xfrm>
            <a:off x="947033" y="1536633"/>
            <a:ext cx="10298000" cy="4606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1pPr>
            <a:lvl2pPr indent="-317500" lvl="1" marL="914400" marR="0" rtl="0" algn="l">
              <a:lnSpc>
                <a:spcPct val="115000"/>
              </a:lnSpc>
              <a:spcBef>
                <a:spcPts val="1600"/>
              </a:spcBef>
              <a:spcAft>
                <a:spcPts val="0"/>
              </a:spcAft>
              <a:buClr>
                <a:srgbClr val="434343"/>
              </a:buClr>
              <a:buSzPts val="1400"/>
              <a:buFont typeface="Roboto"/>
              <a:buChar char="○"/>
              <a:defRPr b="0" i="0" sz="1867" u="none" cap="none" strike="noStrike">
                <a:solidFill>
                  <a:srgbClr val="434343"/>
                </a:solidFill>
                <a:latin typeface="Roboto"/>
                <a:ea typeface="Roboto"/>
                <a:cs typeface="Roboto"/>
                <a:sym typeface="Roboto"/>
              </a:defRPr>
            </a:lvl2pPr>
            <a:lvl3pPr indent="-317500" lvl="2" marL="1371600" marR="0" rtl="0" algn="l">
              <a:lnSpc>
                <a:spcPct val="115000"/>
              </a:lnSpc>
              <a:spcBef>
                <a:spcPts val="1600"/>
              </a:spcBef>
              <a:spcAft>
                <a:spcPts val="0"/>
              </a:spcAft>
              <a:buClr>
                <a:srgbClr val="434343"/>
              </a:buClr>
              <a:buSzPts val="1400"/>
              <a:buFont typeface="Roboto"/>
              <a:buChar char="■"/>
              <a:defRPr b="0" i="0" sz="1867" u="none" cap="none" strike="noStrike">
                <a:solidFill>
                  <a:srgbClr val="434343"/>
                </a:solidFill>
                <a:latin typeface="Roboto"/>
                <a:ea typeface="Roboto"/>
                <a:cs typeface="Roboto"/>
                <a:sym typeface="Roboto"/>
              </a:defRPr>
            </a:lvl3pPr>
            <a:lvl4pPr indent="-317500" lvl="3" marL="1828800" marR="0" rtl="0" algn="l">
              <a:lnSpc>
                <a:spcPct val="115000"/>
              </a:lnSpc>
              <a:spcBef>
                <a:spcPts val="1600"/>
              </a:spcBef>
              <a:spcAft>
                <a:spcPts val="0"/>
              </a:spcAft>
              <a:buClr>
                <a:srgbClr val="434343"/>
              </a:buClr>
              <a:buSzPts val="1400"/>
              <a:buFont typeface="Roboto"/>
              <a:buChar char="●"/>
              <a:defRPr b="0" i="0" sz="1867" u="none" cap="none" strike="noStrike">
                <a:solidFill>
                  <a:srgbClr val="434343"/>
                </a:solidFill>
                <a:latin typeface="Roboto"/>
                <a:ea typeface="Roboto"/>
                <a:cs typeface="Roboto"/>
                <a:sym typeface="Roboto"/>
              </a:defRPr>
            </a:lvl4pPr>
            <a:lvl5pPr indent="-317500" lvl="4" marL="2286000" marR="0" rtl="0" algn="l">
              <a:lnSpc>
                <a:spcPct val="115000"/>
              </a:lnSpc>
              <a:spcBef>
                <a:spcPts val="1600"/>
              </a:spcBef>
              <a:spcAft>
                <a:spcPts val="0"/>
              </a:spcAft>
              <a:buClr>
                <a:srgbClr val="434343"/>
              </a:buClr>
              <a:buSzPts val="1400"/>
              <a:buFont typeface="Roboto"/>
              <a:buChar char="○"/>
              <a:defRPr b="0" i="0" sz="1867" u="none" cap="none" strike="noStrike">
                <a:solidFill>
                  <a:srgbClr val="434343"/>
                </a:solidFill>
                <a:latin typeface="Roboto"/>
                <a:ea typeface="Roboto"/>
                <a:cs typeface="Roboto"/>
                <a:sym typeface="Roboto"/>
              </a:defRPr>
            </a:lvl5pPr>
            <a:lvl6pPr indent="-317500" lvl="5" marL="2743200" marR="0" rtl="0" algn="l">
              <a:lnSpc>
                <a:spcPct val="115000"/>
              </a:lnSpc>
              <a:spcBef>
                <a:spcPts val="1600"/>
              </a:spcBef>
              <a:spcAft>
                <a:spcPts val="0"/>
              </a:spcAft>
              <a:buClr>
                <a:srgbClr val="434343"/>
              </a:buClr>
              <a:buSzPts val="1400"/>
              <a:buFont typeface="Roboto"/>
              <a:buChar char="■"/>
              <a:defRPr b="0" i="0" sz="1867" u="none" cap="none" strike="noStrike">
                <a:solidFill>
                  <a:srgbClr val="434343"/>
                </a:solidFill>
                <a:latin typeface="Roboto"/>
                <a:ea typeface="Roboto"/>
                <a:cs typeface="Roboto"/>
                <a:sym typeface="Roboto"/>
              </a:defRPr>
            </a:lvl6pPr>
            <a:lvl7pPr indent="-317500" lvl="6" marL="3200400" marR="0" rtl="0" algn="l">
              <a:lnSpc>
                <a:spcPct val="115000"/>
              </a:lnSpc>
              <a:spcBef>
                <a:spcPts val="1600"/>
              </a:spcBef>
              <a:spcAft>
                <a:spcPts val="0"/>
              </a:spcAft>
              <a:buClr>
                <a:srgbClr val="434343"/>
              </a:buClr>
              <a:buSzPts val="1400"/>
              <a:buFont typeface="Roboto"/>
              <a:buChar char="●"/>
              <a:defRPr b="0" i="0" sz="1867" u="none" cap="none" strike="noStrike">
                <a:solidFill>
                  <a:srgbClr val="434343"/>
                </a:solidFill>
                <a:latin typeface="Roboto"/>
                <a:ea typeface="Roboto"/>
                <a:cs typeface="Roboto"/>
                <a:sym typeface="Roboto"/>
              </a:defRPr>
            </a:lvl7pPr>
            <a:lvl8pPr indent="-317500" lvl="7" marL="3657600" marR="0" rtl="0" algn="l">
              <a:lnSpc>
                <a:spcPct val="115000"/>
              </a:lnSpc>
              <a:spcBef>
                <a:spcPts val="1600"/>
              </a:spcBef>
              <a:spcAft>
                <a:spcPts val="0"/>
              </a:spcAft>
              <a:buClr>
                <a:srgbClr val="434343"/>
              </a:buClr>
              <a:buSzPts val="1400"/>
              <a:buFont typeface="Roboto"/>
              <a:buChar char="○"/>
              <a:defRPr b="0" i="0" sz="1867" u="none" cap="none" strike="noStrike">
                <a:solidFill>
                  <a:srgbClr val="434343"/>
                </a:solidFill>
                <a:latin typeface="Roboto"/>
                <a:ea typeface="Roboto"/>
                <a:cs typeface="Roboto"/>
                <a:sym typeface="Roboto"/>
              </a:defRPr>
            </a:lvl8pPr>
            <a:lvl9pPr indent="-317500" lvl="8" marL="4114800" marR="0" rtl="0" algn="l">
              <a:lnSpc>
                <a:spcPct val="115000"/>
              </a:lnSpc>
              <a:spcBef>
                <a:spcPts val="1600"/>
              </a:spcBef>
              <a:spcAft>
                <a:spcPts val="1600"/>
              </a:spcAft>
              <a:buClr>
                <a:srgbClr val="434343"/>
              </a:buClr>
              <a:buSzPts val="1400"/>
              <a:buFont typeface="Roboto"/>
              <a:buChar char="■"/>
              <a:defRPr b="0" i="0" sz="1867" u="none" cap="none" strike="noStrike">
                <a:solidFill>
                  <a:srgbClr val="434343"/>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
        <p:nvSpPr>
          <p:cNvPr id="100" name="Google Shape;100;p41"/>
          <p:cNvSpPr txBox="1"/>
          <p:nvPr>
            <p:ph type="title"/>
          </p:nvPr>
        </p:nvSpPr>
        <p:spPr>
          <a:xfrm>
            <a:off x="762000" y="365125"/>
            <a:ext cx="106680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venir"/>
              <a:buNone/>
              <a:defRPr b="1" i="0" sz="4400" u="none" cap="none" strike="noStrik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1" name="Google Shape;101;p41"/>
          <p:cNvSpPr txBox="1"/>
          <p:nvPr>
            <p:ph idx="1" type="body"/>
          </p:nvPr>
        </p:nvSpPr>
        <p:spPr>
          <a:xfrm>
            <a:off x="762000" y="1825625"/>
            <a:ext cx="106680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0"/>
              </a:spcBef>
              <a:spcAft>
                <a:spcPts val="0"/>
              </a:spcAft>
              <a:buClr>
                <a:schemeClr val="dk1"/>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100000"/>
              </a:lnSpc>
              <a:spcBef>
                <a:spcPts val="12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100000"/>
              </a:lnSpc>
              <a:spcBef>
                <a:spcPts val="12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100000"/>
              </a:lnSpc>
              <a:spcBef>
                <a:spcPts val="12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102" name="Google Shape;102;p41"/>
          <p:cNvSpPr txBox="1"/>
          <p:nvPr>
            <p:ph idx="10" type="dt"/>
          </p:nvPr>
        </p:nvSpPr>
        <p:spPr>
          <a:xfrm>
            <a:off x="762000" y="6356350"/>
            <a:ext cx="2819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3" name="Google Shape;10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0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4" name="Google Shape;104;p41"/>
          <p:cNvSpPr txBox="1"/>
          <p:nvPr>
            <p:ph idx="12" type="sldNum"/>
          </p:nvPr>
        </p:nvSpPr>
        <p:spPr>
          <a:xfrm>
            <a:off x="8610600" y="6356350"/>
            <a:ext cx="2819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000">
                <a:solidFill>
                  <a:srgbClr val="888888"/>
                </a:solidFill>
                <a:latin typeface="Arial"/>
                <a:ea typeface="Arial"/>
                <a:cs typeface="Arial"/>
                <a:sym typeface="Arial"/>
              </a:defRPr>
            </a:lvl1pPr>
            <a:lvl2pPr indent="0" lvl="1" marL="0" marR="0" rtl="0" algn="r">
              <a:spcBef>
                <a:spcPts val="0"/>
              </a:spcBef>
              <a:spcAft>
                <a:spcPts val="0"/>
              </a:spcAft>
              <a:buNone/>
              <a:defRPr sz="1000">
                <a:solidFill>
                  <a:srgbClr val="888888"/>
                </a:solidFill>
                <a:latin typeface="Arial"/>
                <a:ea typeface="Arial"/>
                <a:cs typeface="Arial"/>
                <a:sym typeface="Arial"/>
              </a:defRPr>
            </a:lvl2pPr>
            <a:lvl3pPr indent="0" lvl="2" marL="0" marR="0" rtl="0" algn="r">
              <a:spcBef>
                <a:spcPts val="0"/>
              </a:spcBef>
              <a:spcAft>
                <a:spcPts val="0"/>
              </a:spcAft>
              <a:buNone/>
              <a:defRPr sz="1000">
                <a:solidFill>
                  <a:srgbClr val="888888"/>
                </a:solidFill>
                <a:latin typeface="Arial"/>
                <a:ea typeface="Arial"/>
                <a:cs typeface="Arial"/>
                <a:sym typeface="Arial"/>
              </a:defRPr>
            </a:lvl3pPr>
            <a:lvl4pPr indent="0" lvl="3" marL="0" marR="0" rtl="0" algn="r">
              <a:spcBef>
                <a:spcPts val="0"/>
              </a:spcBef>
              <a:spcAft>
                <a:spcPts val="0"/>
              </a:spcAft>
              <a:buNone/>
              <a:defRPr sz="1000">
                <a:solidFill>
                  <a:srgbClr val="888888"/>
                </a:solidFill>
                <a:latin typeface="Arial"/>
                <a:ea typeface="Arial"/>
                <a:cs typeface="Arial"/>
                <a:sym typeface="Arial"/>
              </a:defRPr>
            </a:lvl4pPr>
            <a:lvl5pPr indent="0" lvl="4" marL="0" marR="0" rtl="0" algn="r">
              <a:spcBef>
                <a:spcPts val="0"/>
              </a:spcBef>
              <a:spcAft>
                <a:spcPts val="0"/>
              </a:spcAft>
              <a:buNone/>
              <a:defRPr sz="1000">
                <a:solidFill>
                  <a:srgbClr val="888888"/>
                </a:solidFill>
                <a:latin typeface="Arial"/>
                <a:ea typeface="Arial"/>
                <a:cs typeface="Arial"/>
                <a:sym typeface="Arial"/>
              </a:defRPr>
            </a:lvl5pPr>
            <a:lvl6pPr indent="0" lvl="5" marL="0" marR="0" rtl="0" algn="r">
              <a:spcBef>
                <a:spcPts val="0"/>
              </a:spcBef>
              <a:spcAft>
                <a:spcPts val="0"/>
              </a:spcAft>
              <a:buNone/>
              <a:defRPr sz="1000">
                <a:solidFill>
                  <a:srgbClr val="888888"/>
                </a:solidFill>
                <a:latin typeface="Arial"/>
                <a:ea typeface="Arial"/>
                <a:cs typeface="Arial"/>
                <a:sym typeface="Arial"/>
              </a:defRPr>
            </a:lvl6pPr>
            <a:lvl7pPr indent="0" lvl="6" marL="0" marR="0" rtl="0" algn="r">
              <a:spcBef>
                <a:spcPts val="0"/>
              </a:spcBef>
              <a:spcAft>
                <a:spcPts val="0"/>
              </a:spcAft>
              <a:buNone/>
              <a:defRPr sz="1000">
                <a:solidFill>
                  <a:srgbClr val="888888"/>
                </a:solidFill>
                <a:latin typeface="Arial"/>
                <a:ea typeface="Arial"/>
                <a:cs typeface="Arial"/>
                <a:sym typeface="Arial"/>
              </a:defRPr>
            </a:lvl7pPr>
            <a:lvl8pPr indent="0" lvl="7" marL="0" marR="0" rtl="0" algn="r">
              <a:spcBef>
                <a:spcPts val="0"/>
              </a:spcBef>
              <a:spcAft>
                <a:spcPts val="0"/>
              </a:spcAft>
              <a:buNone/>
              <a:defRPr sz="1000">
                <a:solidFill>
                  <a:srgbClr val="888888"/>
                </a:solidFill>
                <a:latin typeface="Arial"/>
                <a:ea typeface="Arial"/>
                <a:cs typeface="Arial"/>
                <a:sym typeface="Arial"/>
              </a:defRPr>
            </a:lvl8pPr>
            <a:lvl9pPr indent="0" lvl="8" marL="0" marR="0" rtl="0" algn="r">
              <a:spcBef>
                <a:spcPts val="0"/>
              </a:spcBef>
              <a:spcAft>
                <a:spcPts val="0"/>
              </a:spcAft>
              <a:buNone/>
              <a:defRPr sz="10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76">
          <p15:clr>
            <a:srgbClr val="5ACBF0"/>
          </p15:clr>
        </p15:guide>
        <p15:guide id="2" pos="1920">
          <p15:clr>
            <a:srgbClr val="F26B43"/>
          </p15:clr>
        </p15:guide>
        <p15:guide id="3" pos="5760">
          <p15:clr>
            <a:srgbClr val="F26B43"/>
          </p15:clr>
        </p15:guide>
        <p15:guide id="4" orient="horz" pos="2160">
          <p15:clr>
            <a:srgbClr val="F26B43"/>
          </p15:clr>
        </p15:guide>
        <p15:guide id="5" pos="1272">
          <p15:clr>
            <a:srgbClr val="9FCC3B"/>
          </p15:clr>
        </p15:guide>
        <p15:guide id="6" pos="2544">
          <p15:clr>
            <a:srgbClr val="9FCC3B"/>
          </p15:clr>
        </p15:guide>
        <p15:guide id="7" pos="5112">
          <p15:clr>
            <a:srgbClr val="9FCC3B"/>
          </p15:clr>
        </p15:guide>
        <p15:guide id="8" pos="6408">
          <p15:clr>
            <a:srgbClr val="9FCC3B"/>
          </p15:clr>
        </p15:guide>
        <p15:guide id="9" pos="3940">
          <p15:clr>
            <a:srgbClr val="F26B43"/>
          </p15:clr>
        </p15:guide>
        <p15:guide id="10" pos="7104">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png"/></Relationships>
</file>

<file path=ppt/slides/_rels/slide10.xml.rels><?xml version="1.0" encoding="UTF-8" standalone="yes"?><Relationships xmlns="http://schemas.openxmlformats.org/package/2006/relationships"><Relationship Id="rId10"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39.png"/><Relationship Id="rId9" Type="http://schemas.openxmlformats.org/officeDocument/2006/relationships/image" Target="../media/image36.png"/><Relationship Id="rId5" Type="http://schemas.openxmlformats.org/officeDocument/2006/relationships/image" Target="../media/image31.png"/><Relationship Id="rId6" Type="http://schemas.openxmlformats.org/officeDocument/2006/relationships/image" Target="../media/image50.png"/><Relationship Id="rId7" Type="http://schemas.openxmlformats.org/officeDocument/2006/relationships/image" Target="../media/image62.png"/><Relationship Id="rId8"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6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6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bing.com/search?q=Elaine+May" TargetMode="External"/><Relationship Id="rId4" Type="http://schemas.openxmlformats.org/officeDocument/2006/relationships/hyperlink" Target="https://www.bing.com/search?q=Elaine+May" TargetMode="External"/><Relationship Id="rId5" Type="http://schemas.openxmlformats.org/officeDocument/2006/relationships/hyperlink" Target="https://www.bing.com/search?q=Paul%20Simon" TargetMode="External"/><Relationship Id="rId6" Type="http://schemas.openxmlformats.org/officeDocument/2006/relationships/image" Target="../media/image58.jpg"/><Relationship Id="rId7" Type="http://schemas.openxmlformats.org/officeDocument/2006/relationships/image" Target="../media/image38.jpg"/><Relationship Id="rId8" Type="http://schemas.openxmlformats.org/officeDocument/2006/relationships/image" Target="../media/image2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5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0" Type="http://schemas.openxmlformats.org/officeDocument/2006/relationships/image" Target="../media/image47.png"/><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45.png"/><Relationship Id="rId9" Type="http://schemas.openxmlformats.org/officeDocument/2006/relationships/image" Target="../media/image55.png"/><Relationship Id="rId5" Type="http://schemas.openxmlformats.org/officeDocument/2006/relationships/image" Target="../media/image44.png"/><Relationship Id="rId6" Type="http://schemas.openxmlformats.org/officeDocument/2006/relationships/image" Target="../media/image54.png"/><Relationship Id="rId7" Type="http://schemas.openxmlformats.org/officeDocument/2006/relationships/image" Target="../media/image51.png"/><Relationship Id="rId8"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56.png"/><Relationship Id="rId4" Type="http://schemas.openxmlformats.org/officeDocument/2006/relationships/image" Target="../media/image49.png"/><Relationship Id="rId5"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0"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39.png"/><Relationship Id="rId9" Type="http://schemas.openxmlformats.org/officeDocument/2006/relationships/image" Target="../media/image36.png"/><Relationship Id="rId5" Type="http://schemas.openxmlformats.org/officeDocument/2006/relationships/image" Target="../media/image31.png"/><Relationship Id="rId6" Type="http://schemas.openxmlformats.org/officeDocument/2006/relationships/image" Target="../media/image50.png"/><Relationship Id="rId7" Type="http://schemas.openxmlformats.org/officeDocument/2006/relationships/image" Target="../media/image62.png"/><Relationship Id="rId8"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1"/>
          <p:cNvSpPr txBox="1"/>
          <p:nvPr>
            <p:ph type="title"/>
          </p:nvPr>
        </p:nvSpPr>
        <p:spPr>
          <a:xfrm>
            <a:off x="4731470" y="3963027"/>
            <a:ext cx="2546408" cy="447608"/>
          </a:xfrm>
          <a:prstGeom prst="rect">
            <a:avLst/>
          </a:prstGeom>
          <a:no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2400"/>
              <a:buFont typeface="Quattrocento Sans"/>
              <a:buNone/>
            </a:pPr>
            <a:r>
              <a:rPr lang="en-US" sz="2400">
                <a:solidFill>
                  <a:schemeClr val="accent1"/>
                </a:solidFill>
              </a:rPr>
              <a:t>Project Proposal</a:t>
            </a:r>
            <a:endParaRPr sz="2400"/>
          </a:p>
        </p:txBody>
      </p:sp>
      <p:sp>
        <p:nvSpPr>
          <p:cNvPr id="446" name="Google Shape;446;p1"/>
          <p:cNvSpPr txBox="1"/>
          <p:nvPr/>
        </p:nvSpPr>
        <p:spPr>
          <a:xfrm>
            <a:off x="7575458" y="5523726"/>
            <a:ext cx="4033487" cy="833414"/>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accent2"/>
              </a:buClr>
              <a:buSzPts val="2400"/>
              <a:buFont typeface="Quattrocento Sans"/>
              <a:buNone/>
            </a:pPr>
            <a:r>
              <a:rPr b="1" i="0" lang="en-US" sz="2400" u="none" cap="none" strike="noStrike">
                <a:solidFill>
                  <a:schemeClr val="accent2"/>
                </a:solidFill>
                <a:latin typeface="Quattrocento Sans"/>
                <a:ea typeface="Quattrocento Sans"/>
                <a:cs typeface="Quattrocento Sans"/>
                <a:sym typeface="Quattrocento Sans"/>
              </a:rPr>
              <a:t>Presented</a:t>
            </a:r>
            <a:r>
              <a:rPr b="1" i="0" lang="en-US" sz="2400" u="none" cap="none" strike="noStrike">
                <a:solidFill>
                  <a:schemeClr val="dk1"/>
                </a:solidFill>
                <a:latin typeface="Quattrocento Sans"/>
                <a:ea typeface="Quattrocento Sans"/>
                <a:cs typeface="Quattrocento Sans"/>
                <a:sym typeface="Quattrocento Sans"/>
              </a:rPr>
              <a:t> </a:t>
            </a:r>
            <a:r>
              <a:rPr b="1" i="0" lang="en-US" sz="2400" u="none" cap="none" strike="noStrike">
                <a:solidFill>
                  <a:schemeClr val="accent1"/>
                </a:solidFill>
                <a:latin typeface="Quattrocento Sans"/>
                <a:ea typeface="Quattrocento Sans"/>
                <a:cs typeface="Quattrocento Sans"/>
                <a:sym typeface="Quattrocento Sans"/>
              </a:rPr>
              <a:t>By</a:t>
            </a:r>
            <a:br>
              <a:rPr b="1" i="0" lang="en-US" sz="2400" u="none" cap="none" strike="noStrike">
                <a:solidFill>
                  <a:schemeClr val="dk1"/>
                </a:solidFill>
                <a:latin typeface="Quattrocento Sans"/>
                <a:ea typeface="Quattrocento Sans"/>
                <a:cs typeface="Quattrocento Sans"/>
                <a:sym typeface="Quattrocento Sans"/>
              </a:rPr>
            </a:br>
            <a:r>
              <a:rPr b="1" i="0" lang="en-US" sz="2400" u="none" cap="none" strike="noStrike">
                <a:solidFill>
                  <a:schemeClr val="dk1"/>
                </a:solidFill>
                <a:latin typeface="Quattrocento Sans"/>
                <a:ea typeface="Quattrocento Sans"/>
                <a:cs typeface="Quattrocento Sans"/>
                <a:sym typeface="Quattrocento Sans"/>
              </a:rPr>
              <a:t>ASSADUZZAMAN SHAON</a:t>
            </a:r>
            <a:endParaRPr/>
          </a:p>
        </p:txBody>
      </p:sp>
      <p:sp>
        <p:nvSpPr>
          <p:cNvPr id="447" name="Google Shape;447;p1"/>
          <p:cNvSpPr txBox="1"/>
          <p:nvPr/>
        </p:nvSpPr>
        <p:spPr>
          <a:xfrm>
            <a:off x="4597880" y="2547683"/>
            <a:ext cx="695289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400"/>
              <a:buFont typeface="Quattrocento Sans"/>
              <a:buNone/>
            </a:pPr>
            <a:r>
              <a:rPr b="1" i="0" lang="en-US" sz="4400" u="none" cap="none" strike="noStrike">
                <a:solidFill>
                  <a:schemeClr val="accent2"/>
                </a:solidFill>
                <a:latin typeface="Quattrocento Sans"/>
                <a:ea typeface="Quattrocento Sans"/>
                <a:cs typeface="Quattrocento Sans"/>
                <a:sym typeface="Quattrocento Sans"/>
              </a:rPr>
              <a:t>Hotel</a:t>
            </a:r>
            <a:endParaRPr/>
          </a:p>
          <a:p>
            <a:pPr indent="0" lvl="0" marL="0" marR="0" rtl="0" algn="l">
              <a:lnSpc>
                <a:spcPct val="90000"/>
              </a:lnSpc>
              <a:spcBef>
                <a:spcPts val="0"/>
              </a:spcBef>
              <a:spcAft>
                <a:spcPts val="0"/>
              </a:spcAft>
              <a:buClr>
                <a:schemeClr val="accent2"/>
              </a:buClr>
              <a:buSzPts val="4400"/>
              <a:buFont typeface="Quattrocento Sans"/>
              <a:buNone/>
            </a:pPr>
            <a:r>
              <a:rPr b="1" i="0" lang="en-US" sz="4400" u="none" cap="none" strike="noStrike">
                <a:solidFill>
                  <a:schemeClr val="accent2"/>
                </a:solidFill>
                <a:latin typeface="Quattrocento Sans"/>
                <a:ea typeface="Quattrocento Sans"/>
                <a:cs typeface="Quattrocento Sans"/>
                <a:sym typeface="Quattrocento Sans"/>
              </a:rPr>
              <a:t>Management System</a:t>
            </a:r>
            <a:r>
              <a:rPr b="1" i="0" lang="en-US" sz="4400" u="none" cap="none" strike="noStrike">
                <a:solidFill>
                  <a:schemeClr val="dk1"/>
                </a:solidFill>
                <a:latin typeface="Quattrocento Sans"/>
                <a:ea typeface="Quattrocento Sans"/>
                <a:cs typeface="Quattrocento Sans"/>
                <a:sym typeface="Quattrocento Sans"/>
              </a:rPr>
              <a:t> </a:t>
            </a:r>
            <a:endParaRPr/>
          </a:p>
        </p:txBody>
      </p:sp>
      <p:pic>
        <p:nvPicPr>
          <p:cNvPr descr="A green and black logo&#10;&#10;Description automatically generated" id="448" name="Google Shape;448;p1"/>
          <p:cNvPicPr preferRelativeResize="0"/>
          <p:nvPr/>
        </p:nvPicPr>
        <p:blipFill rotWithShape="1">
          <a:blip r:embed="rId3">
            <a:alphaModFix/>
          </a:blip>
          <a:srcRect b="0" l="0" r="0" t="0"/>
          <a:stretch/>
        </p:blipFill>
        <p:spPr>
          <a:xfrm>
            <a:off x="7975146" y="106916"/>
            <a:ext cx="833359" cy="886878"/>
          </a:xfrm>
          <a:prstGeom prst="rect">
            <a:avLst/>
          </a:prstGeom>
          <a:noFill/>
          <a:ln>
            <a:noFill/>
          </a:ln>
        </p:spPr>
      </p:pic>
      <p:sp>
        <p:nvSpPr>
          <p:cNvPr id="449" name="Google Shape;449;p1"/>
          <p:cNvSpPr txBox="1"/>
          <p:nvPr/>
        </p:nvSpPr>
        <p:spPr>
          <a:xfrm>
            <a:off x="4656825" y="993794"/>
            <a:ext cx="724607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600" u="none" cap="none" strike="noStrike">
                <a:solidFill>
                  <a:srgbClr val="00B050"/>
                </a:solidFill>
                <a:latin typeface="Arial"/>
                <a:ea typeface="Arial"/>
                <a:cs typeface="Arial"/>
                <a:sym typeface="Arial"/>
              </a:rPr>
              <a:t>Islamic Development Bank</a:t>
            </a:r>
            <a:endParaRPr/>
          </a:p>
          <a:p>
            <a:pPr indent="0" lvl="0" marL="0" marR="0" rtl="0" algn="ctr">
              <a:spcBef>
                <a:spcPts val="0"/>
              </a:spcBef>
              <a:spcAft>
                <a:spcPts val="0"/>
              </a:spcAft>
              <a:buNone/>
            </a:pPr>
            <a:r>
              <a:rPr b="1" i="0" lang="en-US" sz="1600" u="none" cap="none" strike="noStrike">
                <a:solidFill>
                  <a:srgbClr val="00B050"/>
                </a:solidFill>
                <a:latin typeface="Arial"/>
                <a:ea typeface="Arial"/>
                <a:cs typeface="Arial"/>
                <a:sym typeface="Arial"/>
              </a:rPr>
              <a:t>Bangladesh Islamic Solidarity Educational Wakf</a:t>
            </a:r>
            <a:endParaRPr/>
          </a:p>
        </p:txBody>
      </p:sp>
      <p:cxnSp>
        <p:nvCxnSpPr>
          <p:cNvPr id="450" name="Google Shape;450;p1"/>
          <p:cNvCxnSpPr/>
          <p:nvPr/>
        </p:nvCxnSpPr>
        <p:spPr>
          <a:xfrm>
            <a:off x="4665306" y="1642188"/>
            <a:ext cx="7231225" cy="0"/>
          </a:xfrm>
          <a:prstGeom prst="straightConnector1">
            <a:avLst/>
          </a:prstGeom>
          <a:noFill/>
          <a:ln cap="flat" cmpd="sng" w="12700">
            <a:solidFill>
              <a:schemeClr val="accent1"/>
            </a:solidFill>
            <a:prstDash val="solid"/>
            <a:miter lim="800000"/>
            <a:headEnd len="sm" w="sm" type="none"/>
            <a:tailEnd len="sm" w="sm" type="none"/>
          </a:ln>
        </p:spPr>
      </p:cxnSp>
      <p:sp>
        <p:nvSpPr>
          <p:cNvPr id="451" name="Google Shape;451;p1"/>
          <p:cNvSpPr txBox="1"/>
          <p:nvPr/>
        </p:nvSpPr>
        <p:spPr>
          <a:xfrm>
            <a:off x="10224767" y="6238808"/>
            <a:ext cx="1378904"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050" u="none" cap="none" strike="noStrike">
                <a:solidFill>
                  <a:schemeClr val="dk2"/>
                </a:solidFill>
                <a:latin typeface="Arial"/>
                <a:ea typeface="Arial"/>
                <a:cs typeface="Arial"/>
                <a:sym typeface="Arial"/>
              </a:rPr>
              <a:t> Date:</a:t>
            </a:r>
            <a:r>
              <a:rPr b="0" i="0" lang="en-US" sz="1050" u="none" cap="none" strike="noStrike">
                <a:solidFill>
                  <a:schemeClr val="dk2"/>
                </a:solidFill>
                <a:latin typeface="Arial"/>
                <a:ea typeface="Arial"/>
                <a:cs typeface="Arial"/>
                <a:sym typeface="Arial"/>
              </a:rPr>
              <a:t> 09-Aug-2025</a:t>
            </a:r>
            <a:endParaRPr sz="1050">
              <a:solidFill>
                <a:schemeClr val="dk1"/>
              </a:solidFill>
              <a:latin typeface="Arial"/>
              <a:ea typeface="Arial"/>
              <a:cs typeface="Arial"/>
              <a:sym typeface="Arial"/>
            </a:endParaRPr>
          </a:p>
        </p:txBody>
      </p:sp>
    </p:spTree>
  </p:cSld>
  <p:clrMapOvr>
    <a:masterClrMapping/>
  </p:clrMapOvr>
  <p:transition spd="slow" p14:dur="1500">
    <p:split orient="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10"/>
          <p:cNvSpPr txBox="1"/>
          <p:nvPr>
            <p:ph type="title"/>
          </p:nvPr>
        </p:nvSpPr>
        <p:spPr>
          <a:xfrm>
            <a:off x="408315" y="310521"/>
            <a:ext cx="5880341" cy="655637"/>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accent2"/>
              </a:buClr>
              <a:buSzPct val="100000"/>
              <a:buFont typeface="Quattrocento Sans"/>
              <a:buNone/>
            </a:pPr>
            <a:r>
              <a:rPr lang="en-US" u="sng"/>
              <a:t>Technological Overviews</a:t>
            </a:r>
            <a:endParaRPr/>
          </a:p>
        </p:txBody>
      </p:sp>
      <p:sp>
        <p:nvSpPr>
          <p:cNvPr id="536" name="Google Shape;536;p10"/>
          <p:cNvSpPr txBox="1"/>
          <p:nvPr>
            <p:ph idx="1" type="body"/>
          </p:nvPr>
        </p:nvSpPr>
        <p:spPr>
          <a:xfrm>
            <a:off x="408316" y="1173191"/>
            <a:ext cx="11396928" cy="4666891"/>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00000"/>
              </a:lnSpc>
              <a:spcBef>
                <a:spcPts val="0"/>
              </a:spcBef>
              <a:spcAft>
                <a:spcPts val="0"/>
              </a:spcAft>
              <a:buClr>
                <a:schemeClr val="dk1"/>
              </a:buClr>
              <a:buSzPct val="100000"/>
              <a:buNone/>
            </a:pPr>
            <a:r>
              <a:rPr b="0" lang="en-US"/>
              <a:t>A brief overview of the key technologies and tools utilized in the development of the Hotel Management System, highlighting their role in ensuring efficiency, scalability, and security.</a:t>
            </a:r>
            <a:endParaRPr/>
          </a:p>
          <a:p>
            <a:pPr indent="0" lvl="0" marL="0" rtl="0" algn="l">
              <a:lnSpc>
                <a:spcPct val="100000"/>
              </a:lnSpc>
              <a:spcBef>
                <a:spcPts val="1000"/>
              </a:spcBef>
              <a:spcAft>
                <a:spcPts val="0"/>
              </a:spcAft>
              <a:buClr>
                <a:schemeClr val="dk1"/>
              </a:buClr>
              <a:buSzPct val="100000"/>
              <a:buNone/>
            </a:pPr>
            <a:r>
              <a:t/>
            </a:r>
            <a:endParaRPr b="0"/>
          </a:p>
          <a:p>
            <a:pPr indent="0" lvl="0" marL="0" rtl="0" algn="l">
              <a:lnSpc>
                <a:spcPct val="100000"/>
              </a:lnSpc>
              <a:spcBef>
                <a:spcPts val="1000"/>
              </a:spcBef>
              <a:spcAft>
                <a:spcPts val="0"/>
              </a:spcAft>
              <a:buClr>
                <a:schemeClr val="dk1"/>
              </a:buClr>
              <a:buSzPct val="100000"/>
              <a:buNone/>
            </a:pPr>
            <a:r>
              <a:rPr b="0" lang="en-US" sz="1800"/>
              <a:t>◈ </a:t>
            </a:r>
            <a:r>
              <a:rPr lang="en-US"/>
              <a:t>Frontend: </a:t>
            </a:r>
            <a:r>
              <a:rPr b="0" lang="en-US"/>
              <a:t>HTML5, CSS3, JavaScript — for building a responsive and user-friendly interface.</a:t>
            </a:r>
            <a:endParaRPr/>
          </a:p>
          <a:p>
            <a:pPr indent="0" lvl="0" marL="0" rtl="0" algn="l">
              <a:lnSpc>
                <a:spcPct val="100000"/>
              </a:lnSpc>
              <a:spcBef>
                <a:spcPts val="1000"/>
              </a:spcBef>
              <a:spcAft>
                <a:spcPts val="0"/>
              </a:spcAft>
              <a:buClr>
                <a:schemeClr val="dk1"/>
              </a:buClr>
              <a:buSzPct val="100000"/>
              <a:buNone/>
            </a:pPr>
            <a:r>
              <a:t/>
            </a:r>
            <a:endParaRPr b="0"/>
          </a:p>
          <a:p>
            <a:pPr indent="0" lvl="0" marL="0" rtl="0" algn="l">
              <a:lnSpc>
                <a:spcPct val="100000"/>
              </a:lnSpc>
              <a:spcBef>
                <a:spcPts val="1000"/>
              </a:spcBef>
              <a:spcAft>
                <a:spcPts val="0"/>
              </a:spcAft>
              <a:buClr>
                <a:schemeClr val="dk1"/>
              </a:buClr>
              <a:buSzPct val="100000"/>
              <a:buNone/>
            </a:pPr>
            <a:r>
              <a:rPr b="0" lang="en-US" sz="1800"/>
              <a:t>◈ </a:t>
            </a:r>
            <a:r>
              <a:rPr lang="en-US"/>
              <a:t>Backend: </a:t>
            </a:r>
            <a:r>
              <a:rPr b="0" lang="en-US"/>
              <a:t>PHP — to handle business logic and server-side operations.</a:t>
            </a:r>
            <a:endParaRPr/>
          </a:p>
          <a:p>
            <a:pPr indent="0" lvl="0" marL="0" rtl="0" algn="l">
              <a:lnSpc>
                <a:spcPct val="100000"/>
              </a:lnSpc>
              <a:spcBef>
                <a:spcPts val="1000"/>
              </a:spcBef>
              <a:spcAft>
                <a:spcPts val="0"/>
              </a:spcAft>
              <a:buClr>
                <a:schemeClr val="dk1"/>
              </a:buClr>
              <a:buSzPct val="100000"/>
              <a:buNone/>
            </a:pPr>
            <a:r>
              <a:t/>
            </a:r>
            <a:endParaRPr b="0"/>
          </a:p>
          <a:p>
            <a:pPr indent="0" lvl="0" marL="0" rtl="0" algn="l">
              <a:lnSpc>
                <a:spcPct val="100000"/>
              </a:lnSpc>
              <a:spcBef>
                <a:spcPts val="1000"/>
              </a:spcBef>
              <a:spcAft>
                <a:spcPts val="0"/>
              </a:spcAft>
              <a:buClr>
                <a:schemeClr val="dk1"/>
              </a:buClr>
              <a:buSzPct val="100000"/>
              <a:buNone/>
            </a:pPr>
            <a:r>
              <a:rPr b="0" lang="en-US" sz="1800"/>
              <a:t>◈ </a:t>
            </a:r>
            <a:r>
              <a:rPr lang="en-US"/>
              <a:t>Database: </a:t>
            </a:r>
            <a:r>
              <a:rPr b="0" lang="en-US"/>
              <a:t>MySQL — to store and manage all hotel data securely. </a:t>
            </a:r>
            <a:endParaRPr/>
          </a:p>
          <a:p>
            <a:pPr indent="0" lvl="0" marL="0" rtl="0" algn="l">
              <a:lnSpc>
                <a:spcPct val="100000"/>
              </a:lnSpc>
              <a:spcBef>
                <a:spcPts val="1000"/>
              </a:spcBef>
              <a:spcAft>
                <a:spcPts val="0"/>
              </a:spcAft>
              <a:buClr>
                <a:schemeClr val="dk1"/>
              </a:buClr>
              <a:buSzPct val="100000"/>
              <a:buNone/>
            </a:pPr>
            <a:r>
              <a:t/>
            </a:r>
            <a:endParaRPr b="0"/>
          </a:p>
          <a:p>
            <a:pPr indent="0" lvl="0" marL="0" rtl="0" algn="l">
              <a:lnSpc>
                <a:spcPct val="100000"/>
              </a:lnSpc>
              <a:spcBef>
                <a:spcPts val="1000"/>
              </a:spcBef>
              <a:spcAft>
                <a:spcPts val="0"/>
              </a:spcAft>
              <a:buClr>
                <a:schemeClr val="dk1"/>
              </a:buClr>
              <a:buSzPct val="100000"/>
              <a:buNone/>
            </a:pPr>
            <a:r>
              <a:rPr b="0" lang="en-US" sz="1800"/>
              <a:t>◈ </a:t>
            </a:r>
            <a:r>
              <a:rPr lang="en-US"/>
              <a:t>Web Server: </a:t>
            </a:r>
            <a:r>
              <a:rPr b="0" lang="en-US"/>
              <a:t>Apache (via XAMPP/WAMP) — to serve web pages and handle client requests.</a:t>
            </a:r>
            <a:endParaRPr/>
          </a:p>
          <a:p>
            <a:pPr indent="0" lvl="0" marL="0" rtl="0" algn="l">
              <a:lnSpc>
                <a:spcPct val="100000"/>
              </a:lnSpc>
              <a:spcBef>
                <a:spcPts val="1000"/>
              </a:spcBef>
              <a:spcAft>
                <a:spcPts val="0"/>
              </a:spcAft>
              <a:buClr>
                <a:schemeClr val="dk1"/>
              </a:buClr>
              <a:buSzPct val="100000"/>
              <a:buNone/>
            </a:pPr>
            <a:r>
              <a:t/>
            </a:r>
            <a:endParaRPr b="0"/>
          </a:p>
          <a:p>
            <a:pPr indent="0" lvl="0" marL="0" rtl="0" algn="l">
              <a:lnSpc>
                <a:spcPct val="100000"/>
              </a:lnSpc>
              <a:spcBef>
                <a:spcPts val="1000"/>
              </a:spcBef>
              <a:spcAft>
                <a:spcPts val="0"/>
              </a:spcAft>
              <a:buClr>
                <a:schemeClr val="dk1"/>
              </a:buClr>
              <a:buSzPct val="100000"/>
              <a:buNone/>
            </a:pPr>
            <a:r>
              <a:rPr b="0" lang="en-US" sz="1800"/>
              <a:t>◈ </a:t>
            </a:r>
            <a:r>
              <a:rPr lang="en-US"/>
              <a:t>Tools &amp; Frameworks: </a:t>
            </a:r>
            <a:r>
              <a:rPr b="0" lang="en-US"/>
              <a:t>Bootstrap for styling and layout, and optionally jQuery for dynamic behavior.</a:t>
            </a:r>
            <a:endParaRPr/>
          </a:p>
          <a:p>
            <a:pPr indent="0" lvl="0" marL="0" rtl="0" algn="l">
              <a:lnSpc>
                <a:spcPct val="100000"/>
              </a:lnSpc>
              <a:spcBef>
                <a:spcPts val="1000"/>
              </a:spcBef>
              <a:spcAft>
                <a:spcPts val="0"/>
              </a:spcAft>
              <a:buClr>
                <a:schemeClr val="dk1"/>
              </a:buClr>
              <a:buSzPct val="100000"/>
              <a:buNone/>
            </a:pPr>
            <a:r>
              <a:t/>
            </a:r>
            <a:endParaRPr b="0"/>
          </a:p>
          <a:p>
            <a:pPr indent="0" lvl="0" marL="0" rtl="0" algn="l">
              <a:lnSpc>
                <a:spcPct val="100000"/>
              </a:lnSpc>
              <a:spcBef>
                <a:spcPts val="1000"/>
              </a:spcBef>
              <a:spcAft>
                <a:spcPts val="0"/>
              </a:spcAft>
              <a:buClr>
                <a:schemeClr val="dk1"/>
              </a:buClr>
              <a:buSzPct val="100000"/>
              <a:buNone/>
            </a:pPr>
            <a:r>
              <a:rPr b="0" lang="en-US" sz="1800"/>
              <a:t>◈ </a:t>
            </a:r>
            <a:r>
              <a:rPr lang="en-US"/>
              <a:t>Security Measures: </a:t>
            </a:r>
            <a:r>
              <a:rPr b="0" lang="en-US"/>
              <a:t>Password hashing, input validation, and secure session management to protect user data.</a:t>
            </a:r>
            <a:endParaRPr/>
          </a:p>
          <a:p>
            <a:pPr indent="0" lvl="0" marL="0" rtl="0" algn="l">
              <a:lnSpc>
                <a:spcPct val="100000"/>
              </a:lnSpc>
              <a:spcBef>
                <a:spcPts val="1000"/>
              </a:spcBef>
              <a:spcAft>
                <a:spcPts val="0"/>
              </a:spcAft>
              <a:buClr>
                <a:schemeClr val="dk1"/>
              </a:buClr>
              <a:buSzPct val="100000"/>
              <a:buNone/>
            </a:pPr>
            <a:r>
              <a:t/>
            </a:r>
            <a:endParaRPr b="0"/>
          </a:p>
          <a:p>
            <a:pPr indent="0" lvl="0" marL="0" rtl="0" algn="l">
              <a:lnSpc>
                <a:spcPct val="100000"/>
              </a:lnSpc>
              <a:spcBef>
                <a:spcPts val="1000"/>
              </a:spcBef>
              <a:spcAft>
                <a:spcPts val="0"/>
              </a:spcAft>
              <a:buClr>
                <a:schemeClr val="dk1"/>
              </a:buClr>
              <a:buSzPct val="100000"/>
              <a:buNone/>
            </a:pPr>
            <a:r>
              <a:rPr b="0" lang="en-US"/>
              <a:t>This technology combination provides a reliable platform for seamless hotel management operations.</a:t>
            </a:r>
            <a:endParaRPr/>
          </a:p>
        </p:txBody>
      </p:sp>
      <p:pic>
        <p:nvPicPr>
          <p:cNvPr id="537" name="Google Shape;537;p10"/>
          <p:cNvPicPr preferRelativeResize="0"/>
          <p:nvPr/>
        </p:nvPicPr>
        <p:blipFill rotWithShape="1">
          <a:blip r:embed="rId3">
            <a:alphaModFix/>
          </a:blip>
          <a:srcRect b="0" l="0" r="0" t="0"/>
          <a:stretch/>
        </p:blipFill>
        <p:spPr>
          <a:xfrm>
            <a:off x="10817518" y="1682152"/>
            <a:ext cx="685800" cy="685800"/>
          </a:xfrm>
          <a:prstGeom prst="rect">
            <a:avLst/>
          </a:prstGeom>
          <a:noFill/>
          <a:ln>
            <a:noFill/>
          </a:ln>
        </p:spPr>
      </p:pic>
      <p:pic>
        <p:nvPicPr>
          <p:cNvPr id="538" name="Google Shape;538;p10"/>
          <p:cNvPicPr preferRelativeResize="0"/>
          <p:nvPr/>
        </p:nvPicPr>
        <p:blipFill rotWithShape="1">
          <a:blip r:embed="rId4">
            <a:alphaModFix/>
          </a:blip>
          <a:srcRect b="0" l="0" r="0" t="0"/>
          <a:stretch/>
        </p:blipFill>
        <p:spPr>
          <a:xfrm>
            <a:off x="10067020" y="1682152"/>
            <a:ext cx="685800" cy="685800"/>
          </a:xfrm>
          <a:prstGeom prst="rect">
            <a:avLst/>
          </a:prstGeom>
          <a:noFill/>
          <a:ln>
            <a:noFill/>
          </a:ln>
        </p:spPr>
      </p:pic>
      <p:pic>
        <p:nvPicPr>
          <p:cNvPr id="539" name="Google Shape;539;p10"/>
          <p:cNvPicPr preferRelativeResize="0"/>
          <p:nvPr/>
        </p:nvPicPr>
        <p:blipFill rotWithShape="1">
          <a:blip r:embed="rId5">
            <a:alphaModFix/>
          </a:blip>
          <a:srcRect b="0" l="0" r="0" t="0"/>
          <a:stretch/>
        </p:blipFill>
        <p:spPr>
          <a:xfrm>
            <a:off x="9342709" y="1755478"/>
            <a:ext cx="539148" cy="539148"/>
          </a:xfrm>
          <a:prstGeom prst="rect">
            <a:avLst/>
          </a:prstGeom>
          <a:noFill/>
          <a:ln>
            <a:noFill/>
          </a:ln>
        </p:spPr>
      </p:pic>
      <p:pic>
        <p:nvPicPr>
          <p:cNvPr id="540" name="Google Shape;540;p10"/>
          <p:cNvPicPr preferRelativeResize="0"/>
          <p:nvPr/>
        </p:nvPicPr>
        <p:blipFill rotWithShape="1">
          <a:blip r:embed="rId6">
            <a:alphaModFix/>
          </a:blip>
          <a:srcRect b="0" l="0" r="0" t="0"/>
          <a:stretch/>
        </p:blipFill>
        <p:spPr>
          <a:xfrm>
            <a:off x="10067020" y="2429358"/>
            <a:ext cx="685800" cy="685800"/>
          </a:xfrm>
          <a:prstGeom prst="rect">
            <a:avLst/>
          </a:prstGeom>
          <a:noFill/>
          <a:ln>
            <a:noFill/>
          </a:ln>
        </p:spPr>
      </p:pic>
      <p:pic>
        <p:nvPicPr>
          <p:cNvPr id="541" name="Google Shape;541;p10"/>
          <p:cNvPicPr preferRelativeResize="0"/>
          <p:nvPr/>
        </p:nvPicPr>
        <p:blipFill rotWithShape="1">
          <a:blip r:embed="rId7">
            <a:alphaModFix/>
          </a:blip>
          <a:srcRect b="0" l="0" r="0" t="0"/>
          <a:stretch/>
        </p:blipFill>
        <p:spPr>
          <a:xfrm>
            <a:off x="9881857" y="2904833"/>
            <a:ext cx="1028700" cy="685800"/>
          </a:xfrm>
          <a:prstGeom prst="rect">
            <a:avLst/>
          </a:prstGeom>
          <a:noFill/>
          <a:ln>
            <a:noFill/>
          </a:ln>
        </p:spPr>
      </p:pic>
      <p:pic>
        <p:nvPicPr>
          <p:cNvPr id="542" name="Google Shape;542;p10"/>
          <p:cNvPicPr preferRelativeResize="0"/>
          <p:nvPr/>
        </p:nvPicPr>
        <p:blipFill rotWithShape="1">
          <a:blip r:embed="rId8">
            <a:alphaModFix/>
          </a:blip>
          <a:srcRect b="0" l="0" r="0" t="0"/>
          <a:stretch/>
        </p:blipFill>
        <p:spPr>
          <a:xfrm>
            <a:off x="9887620" y="3628422"/>
            <a:ext cx="1044600" cy="397846"/>
          </a:xfrm>
          <a:prstGeom prst="rect">
            <a:avLst/>
          </a:prstGeom>
          <a:noFill/>
          <a:ln>
            <a:noFill/>
          </a:ln>
        </p:spPr>
      </p:pic>
      <p:pic>
        <p:nvPicPr>
          <p:cNvPr id="543" name="Google Shape;543;p10"/>
          <p:cNvPicPr preferRelativeResize="0"/>
          <p:nvPr/>
        </p:nvPicPr>
        <p:blipFill rotWithShape="1">
          <a:blip r:embed="rId9">
            <a:alphaModFix/>
          </a:blip>
          <a:srcRect b="0" l="0" r="0" t="0"/>
          <a:stretch/>
        </p:blipFill>
        <p:spPr>
          <a:xfrm>
            <a:off x="9355479" y="4215949"/>
            <a:ext cx="526378" cy="419458"/>
          </a:xfrm>
          <a:prstGeom prst="rect">
            <a:avLst/>
          </a:prstGeom>
          <a:noFill/>
          <a:ln>
            <a:noFill/>
          </a:ln>
        </p:spPr>
      </p:pic>
      <p:pic>
        <p:nvPicPr>
          <p:cNvPr id="544" name="Google Shape;544;p10"/>
          <p:cNvPicPr preferRelativeResize="0"/>
          <p:nvPr/>
        </p:nvPicPr>
        <p:blipFill rotWithShape="1">
          <a:blip r:embed="rId10">
            <a:alphaModFix/>
          </a:blip>
          <a:srcRect b="0" l="0" r="0" t="0"/>
          <a:stretch/>
        </p:blipFill>
        <p:spPr>
          <a:xfrm>
            <a:off x="10220430" y="4245395"/>
            <a:ext cx="1584814" cy="3900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1"/>
          <p:cNvSpPr txBox="1"/>
          <p:nvPr>
            <p:ph type="title"/>
          </p:nvPr>
        </p:nvSpPr>
        <p:spPr>
          <a:xfrm>
            <a:off x="1525301" y="2280139"/>
            <a:ext cx="9141397" cy="615553"/>
          </a:xfrm>
          <a:prstGeom prst="rect">
            <a:avLst/>
          </a:prstGeom>
          <a:noFill/>
          <a:ln>
            <a:noFill/>
          </a:ln>
        </p:spPr>
        <p:txBody>
          <a:bodyPr anchorCtr="0" anchor="b" bIns="0" lIns="0" spcFirstLastPara="1" rIns="0" wrap="square" tIns="0">
            <a:spAutoFit/>
          </a:bodyPr>
          <a:lstStyle/>
          <a:p>
            <a:pPr indent="0" lvl="0" marL="0" rtl="0" algn="ctr">
              <a:lnSpc>
                <a:spcPct val="100000"/>
              </a:lnSpc>
              <a:spcBef>
                <a:spcPts val="0"/>
              </a:spcBef>
              <a:spcAft>
                <a:spcPts val="0"/>
              </a:spcAft>
              <a:buClr>
                <a:schemeClr val="lt1"/>
              </a:buClr>
              <a:buSzPts val="4000"/>
              <a:buFont typeface="Quattrocento Sans"/>
              <a:buNone/>
            </a:pPr>
            <a:r>
              <a:rPr lang="en-US"/>
              <a:t>Visual Representation of the System</a:t>
            </a:r>
            <a:endParaRPr/>
          </a:p>
        </p:txBody>
      </p:sp>
      <p:sp>
        <p:nvSpPr>
          <p:cNvPr id="551" name="Google Shape;551;p11"/>
          <p:cNvSpPr txBox="1"/>
          <p:nvPr>
            <p:ph idx="1" type="body"/>
          </p:nvPr>
        </p:nvSpPr>
        <p:spPr>
          <a:xfrm>
            <a:off x="2196307" y="3260705"/>
            <a:ext cx="7799387" cy="1534757"/>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lt1"/>
              </a:buClr>
              <a:buSzPts val="1800"/>
              <a:buFont typeface="Arial"/>
              <a:buNone/>
            </a:pPr>
            <a:r>
              <a:rPr lang="en-US"/>
              <a:t>This section illustrates the Entity–Relationship Diagram (ERD) and the Booking Process Flowchart for the Hotel Management System.</a:t>
            </a:r>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12"/>
          <p:cNvSpPr txBox="1"/>
          <p:nvPr>
            <p:ph type="title"/>
          </p:nvPr>
        </p:nvSpPr>
        <p:spPr>
          <a:xfrm>
            <a:off x="484517" y="477510"/>
            <a:ext cx="10591800" cy="6463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2"/>
              </a:buClr>
              <a:buSzPts val="4000"/>
              <a:buFont typeface="Quattrocento Sans"/>
              <a:buNone/>
            </a:pPr>
            <a:r>
              <a:rPr lang="en-US" u="sng"/>
              <a:t>System ER Diagram</a:t>
            </a:r>
            <a:endParaRPr/>
          </a:p>
        </p:txBody>
      </p:sp>
      <p:pic>
        <p:nvPicPr>
          <p:cNvPr id="558" name="Google Shape;558;p12"/>
          <p:cNvPicPr preferRelativeResize="0"/>
          <p:nvPr/>
        </p:nvPicPr>
        <p:blipFill rotWithShape="1">
          <a:blip r:embed="rId3">
            <a:alphaModFix/>
          </a:blip>
          <a:srcRect b="0" l="0" r="0" t="0"/>
          <a:stretch/>
        </p:blipFill>
        <p:spPr>
          <a:xfrm>
            <a:off x="484517" y="1561787"/>
            <a:ext cx="11222966" cy="3734426"/>
          </a:xfrm>
          <a:prstGeom prst="rect">
            <a:avLst/>
          </a:prstGeom>
          <a:noFill/>
          <a:ln>
            <a:noFill/>
          </a:ln>
        </p:spPr>
      </p:pic>
    </p:spTree>
  </p:cSld>
  <p:clrMapOvr>
    <a:masterClrMapping/>
  </p:clrMapOvr>
  <p:transition spd="slow" p14:dur="1600">
    <p:blinds dir="ver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13"/>
          <p:cNvSpPr txBox="1"/>
          <p:nvPr>
            <p:ph type="title"/>
          </p:nvPr>
        </p:nvSpPr>
        <p:spPr>
          <a:xfrm>
            <a:off x="682924" y="1314703"/>
            <a:ext cx="3716547" cy="13249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2"/>
              </a:buClr>
              <a:buSzPts val="4000"/>
              <a:buFont typeface="Quattrocento Sans"/>
              <a:buNone/>
            </a:pPr>
            <a:r>
              <a:rPr lang="en-US" u="sng"/>
              <a:t>System </a:t>
            </a:r>
            <a:br>
              <a:rPr lang="en-US" u="sng"/>
            </a:br>
            <a:r>
              <a:rPr lang="en-US" u="sng"/>
              <a:t>Flowchart</a:t>
            </a:r>
            <a:endParaRPr/>
          </a:p>
        </p:txBody>
      </p:sp>
      <p:pic>
        <p:nvPicPr>
          <p:cNvPr id="565" name="Google Shape;565;p13"/>
          <p:cNvPicPr preferRelativeResize="0"/>
          <p:nvPr/>
        </p:nvPicPr>
        <p:blipFill rotWithShape="1">
          <a:blip r:embed="rId3">
            <a:alphaModFix/>
          </a:blip>
          <a:srcRect b="0" l="0" r="0" t="0"/>
          <a:stretch/>
        </p:blipFill>
        <p:spPr>
          <a:xfrm>
            <a:off x="4339086" y="228593"/>
            <a:ext cx="7431039" cy="6400813"/>
          </a:xfrm>
          <a:prstGeom prst="rect">
            <a:avLst/>
          </a:prstGeom>
          <a:noFill/>
          <a:ln>
            <a:noFill/>
          </a:ln>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14"/>
          <p:cNvSpPr txBox="1"/>
          <p:nvPr>
            <p:ph type="title"/>
          </p:nvPr>
        </p:nvSpPr>
        <p:spPr>
          <a:xfrm>
            <a:off x="5199742" y="646981"/>
            <a:ext cx="6477000" cy="664264"/>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accent2"/>
              </a:buClr>
              <a:buSzPct val="100000"/>
              <a:buFont typeface="Quattrocento Sans"/>
              <a:buNone/>
            </a:pPr>
            <a:r>
              <a:rPr lang="en-US" u="sng"/>
              <a:t>User Roles and Access Control</a:t>
            </a:r>
            <a:endParaRPr/>
          </a:p>
        </p:txBody>
      </p:sp>
      <p:sp>
        <p:nvSpPr>
          <p:cNvPr id="571" name="Google Shape;571;p14"/>
          <p:cNvSpPr txBox="1"/>
          <p:nvPr>
            <p:ph idx="1" type="body"/>
          </p:nvPr>
        </p:nvSpPr>
        <p:spPr>
          <a:xfrm>
            <a:off x="5199742" y="1870494"/>
            <a:ext cx="6477000" cy="461657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000000"/>
              </a:buClr>
              <a:buSzPts val="1800"/>
              <a:buNone/>
            </a:pPr>
            <a:r>
              <a:rPr b="0" lang="en-US" sz="1800">
                <a:solidFill>
                  <a:srgbClr val="000000"/>
                </a:solidFill>
                <a:latin typeface="Quattrocento Sans"/>
                <a:ea typeface="Quattrocento Sans"/>
                <a:cs typeface="Quattrocento Sans"/>
                <a:sym typeface="Quattrocento Sans"/>
              </a:rPr>
              <a:t>◈ </a:t>
            </a:r>
            <a:r>
              <a:rPr lang="en-US" sz="1800" u="sng">
                <a:solidFill>
                  <a:srgbClr val="000000"/>
                </a:solidFill>
              </a:rPr>
              <a:t>User Roles:</a:t>
            </a:r>
            <a:r>
              <a:rPr b="0" lang="en-US" sz="1600"/>
              <a:t> This system includes two types of users.</a:t>
            </a:r>
            <a:endParaRPr/>
          </a:p>
          <a:p>
            <a:pPr indent="0" lvl="0" marL="0" rtl="0" algn="just">
              <a:lnSpc>
                <a:spcPct val="100000"/>
              </a:lnSpc>
              <a:spcBef>
                <a:spcPts val="1000"/>
              </a:spcBef>
              <a:spcAft>
                <a:spcPts val="0"/>
              </a:spcAft>
              <a:buClr>
                <a:schemeClr val="dk1"/>
              </a:buClr>
              <a:buSzPts val="400"/>
              <a:buNone/>
            </a:pPr>
            <a:r>
              <a:t/>
            </a:r>
            <a:endParaRPr b="0" sz="400"/>
          </a:p>
          <a:p>
            <a:pPr indent="0" lvl="0" marL="0" rtl="0" algn="just">
              <a:lnSpc>
                <a:spcPct val="100000"/>
              </a:lnSpc>
              <a:spcBef>
                <a:spcPts val="1000"/>
              </a:spcBef>
              <a:spcAft>
                <a:spcPts val="0"/>
              </a:spcAft>
              <a:buClr>
                <a:srgbClr val="000000"/>
              </a:buClr>
              <a:buSzPts val="1800"/>
              <a:buNone/>
            </a:pPr>
            <a:r>
              <a:rPr b="0" lang="en-US">
                <a:solidFill>
                  <a:srgbClr val="000000"/>
                </a:solidFill>
                <a:latin typeface="Quattrocento Sans"/>
                <a:ea typeface="Quattrocento Sans"/>
                <a:cs typeface="Quattrocento Sans"/>
                <a:sym typeface="Quattrocento Sans"/>
              </a:rPr>
              <a:t>     ●</a:t>
            </a:r>
            <a:r>
              <a:rPr b="0" lang="en-US" sz="1800">
                <a:solidFill>
                  <a:srgbClr val="000000"/>
                </a:solidFill>
                <a:latin typeface="Quattrocento Sans"/>
                <a:ea typeface="Quattrocento Sans"/>
                <a:cs typeface="Quattrocento Sans"/>
                <a:sym typeface="Quattrocento Sans"/>
              </a:rPr>
              <a:t> </a:t>
            </a:r>
            <a:r>
              <a:rPr lang="en-US" sz="1600" u="sng"/>
              <a:t>Admin:</a:t>
            </a:r>
            <a:r>
              <a:rPr b="0" lang="en-US" sz="1600"/>
              <a:t> Has full access to manage the system, including room           </a:t>
            </a:r>
            <a:endParaRPr/>
          </a:p>
          <a:p>
            <a:pPr indent="0" lvl="0" marL="0" rtl="0" algn="just">
              <a:lnSpc>
                <a:spcPct val="100000"/>
              </a:lnSpc>
              <a:spcBef>
                <a:spcPts val="1000"/>
              </a:spcBef>
              <a:spcAft>
                <a:spcPts val="0"/>
              </a:spcAft>
              <a:buClr>
                <a:schemeClr val="dk1"/>
              </a:buClr>
              <a:buSzPts val="1600"/>
              <a:buNone/>
            </a:pPr>
            <a:r>
              <a:rPr b="0" lang="en-US" sz="1600"/>
              <a:t>         management, bookings, and user control.</a:t>
            </a:r>
            <a:endParaRPr/>
          </a:p>
          <a:p>
            <a:pPr indent="0" lvl="0" marL="0" rtl="0" algn="just">
              <a:lnSpc>
                <a:spcPct val="100000"/>
              </a:lnSpc>
              <a:spcBef>
                <a:spcPts val="1000"/>
              </a:spcBef>
              <a:spcAft>
                <a:spcPts val="0"/>
              </a:spcAft>
              <a:buClr>
                <a:srgbClr val="000000"/>
              </a:buClr>
              <a:buSzPts val="1800"/>
              <a:buNone/>
            </a:pPr>
            <a:r>
              <a:rPr b="0" lang="en-US">
                <a:solidFill>
                  <a:srgbClr val="000000"/>
                </a:solidFill>
                <a:latin typeface="Quattrocento Sans"/>
                <a:ea typeface="Quattrocento Sans"/>
                <a:cs typeface="Quattrocento Sans"/>
                <a:sym typeface="Quattrocento Sans"/>
              </a:rPr>
              <a:t>     ●</a:t>
            </a:r>
            <a:r>
              <a:rPr b="0" lang="en-US" sz="1800">
                <a:solidFill>
                  <a:srgbClr val="000000"/>
                </a:solidFill>
                <a:latin typeface="Quattrocento Sans"/>
                <a:ea typeface="Quattrocento Sans"/>
                <a:cs typeface="Quattrocento Sans"/>
                <a:sym typeface="Quattrocento Sans"/>
              </a:rPr>
              <a:t> </a:t>
            </a:r>
            <a:r>
              <a:rPr lang="en-US" sz="1600" u="sng"/>
              <a:t>Customer:</a:t>
            </a:r>
            <a:r>
              <a:rPr lang="en-US" sz="1600"/>
              <a:t> </a:t>
            </a:r>
            <a:r>
              <a:rPr b="0" lang="en-US" sz="1600"/>
              <a:t>Can view their profile and booking details, as well as </a:t>
            </a:r>
            <a:endParaRPr/>
          </a:p>
          <a:p>
            <a:pPr indent="0" lvl="0" marL="0" rtl="0" algn="just">
              <a:lnSpc>
                <a:spcPct val="100000"/>
              </a:lnSpc>
              <a:spcBef>
                <a:spcPts val="1000"/>
              </a:spcBef>
              <a:spcAft>
                <a:spcPts val="0"/>
              </a:spcAft>
              <a:buClr>
                <a:schemeClr val="dk1"/>
              </a:buClr>
              <a:buSzPts val="1600"/>
              <a:buNone/>
            </a:pPr>
            <a:r>
              <a:rPr b="0" lang="en-US" sz="1600"/>
              <a:t>          make new bookings.</a:t>
            </a:r>
            <a:endParaRPr/>
          </a:p>
          <a:p>
            <a:pPr indent="0" lvl="0" marL="0" rtl="0" algn="just">
              <a:lnSpc>
                <a:spcPct val="100000"/>
              </a:lnSpc>
              <a:spcBef>
                <a:spcPts val="1000"/>
              </a:spcBef>
              <a:spcAft>
                <a:spcPts val="0"/>
              </a:spcAft>
              <a:buClr>
                <a:schemeClr val="dk1"/>
              </a:buClr>
              <a:buSzPts val="1600"/>
              <a:buNone/>
            </a:pPr>
            <a:r>
              <a:t/>
            </a:r>
            <a:endParaRPr b="0" sz="1600"/>
          </a:p>
          <a:p>
            <a:pPr indent="0" lvl="0" marL="0" rtl="0" algn="just">
              <a:lnSpc>
                <a:spcPct val="150000"/>
              </a:lnSpc>
              <a:spcBef>
                <a:spcPts val="1200"/>
              </a:spcBef>
              <a:spcAft>
                <a:spcPts val="0"/>
              </a:spcAft>
              <a:buClr>
                <a:srgbClr val="000000"/>
              </a:buClr>
              <a:buSzPts val="1800"/>
              <a:buNone/>
            </a:pPr>
            <a:r>
              <a:rPr b="0" lang="en-US" sz="1800">
                <a:solidFill>
                  <a:srgbClr val="000000"/>
                </a:solidFill>
                <a:latin typeface="Quattrocento Sans"/>
                <a:ea typeface="Quattrocento Sans"/>
                <a:cs typeface="Quattrocento Sans"/>
                <a:sym typeface="Quattrocento Sans"/>
              </a:rPr>
              <a:t>◈ </a:t>
            </a:r>
            <a:r>
              <a:rPr lang="en-US" sz="1600" u="sng">
                <a:solidFill>
                  <a:srgbClr val="000000"/>
                </a:solidFill>
              </a:rPr>
              <a:t>Access Control:</a:t>
            </a:r>
            <a:r>
              <a:rPr b="0" lang="en-US" sz="1600"/>
              <a:t> Restricts users so that each role can only access authorized features and data. This ensures system security and protects sensitive information. For example, only Admin can modify room details, while Customers can only manage their own bookings.</a:t>
            </a:r>
            <a:endParaRPr b="0"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15"/>
          <p:cNvSpPr txBox="1"/>
          <p:nvPr>
            <p:ph type="title"/>
          </p:nvPr>
        </p:nvSpPr>
        <p:spPr>
          <a:xfrm>
            <a:off x="1525301" y="2297391"/>
            <a:ext cx="9141397" cy="615553"/>
          </a:xfrm>
          <a:prstGeom prst="rect">
            <a:avLst/>
          </a:prstGeom>
          <a:noFill/>
          <a:ln>
            <a:noFill/>
          </a:ln>
        </p:spPr>
        <p:txBody>
          <a:bodyPr anchorCtr="0" anchor="b" bIns="0" lIns="0" spcFirstLastPara="1" rIns="0" wrap="square" tIns="0">
            <a:spAutoFit/>
          </a:bodyPr>
          <a:lstStyle/>
          <a:p>
            <a:pPr indent="0" lvl="0" marL="0" rtl="0" algn="ctr">
              <a:lnSpc>
                <a:spcPct val="100000"/>
              </a:lnSpc>
              <a:spcBef>
                <a:spcPts val="0"/>
              </a:spcBef>
              <a:spcAft>
                <a:spcPts val="0"/>
              </a:spcAft>
              <a:buClr>
                <a:schemeClr val="lt1"/>
              </a:buClr>
              <a:buSzPts val="4000"/>
              <a:buFont typeface="Quattrocento Sans"/>
              <a:buNone/>
            </a:pPr>
            <a:r>
              <a:rPr lang="en-US"/>
              <a:t>User interface Overview</a:t>
            </a:r>
            <a:endParaRPr/>
          </a:p>
        </p:txBody>
      </p:sp>
      <p:sp>
        <p:nvSpPr>
          <p:cNvPr id="578" name="Google Shape;578;p15"/>
          <p:cNvSpPr txBox="1"/>
          <p:nvPr>
            <p:ph idx="1" type="body"/>
          </p:nvPr>
        </p:nvSpPr>
        <p:spPr>
          <a:xfrm>
            <a:off x="2196306" y="3260706"/>
            <a:ext cx="7799387" cy="98627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lt1"/>
              </a:buClr>
              <a:buSzPts val="1800"/>
              <a:buFont typeface="Arial"/>
              <a:buNone/>
            </a:pPr>
            <a:r>
              <a:rPr lang="en-US"/>
              <a:t>We aimed to create a clean, intuitive, and responsive design that ensures seamless interaction for all users.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6"/>
          <p:cNvSpPr txBox="1"/>
          <p:nvPr/>
        </p:nvSpPr>
        <p:spPr>
          <a:xfrm>
            <a:off x="5023294" y="0"/>
            <a:ext cx="2145412" cy="47586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2"/>
              </a:buClr>
              <a:buSzPts val="2800"/>
              <a:buFont typeface="Arial"/>
              <a:buNone/>
            </a:pPr>
            <a:r>
              <a:rPr b="1" lang="en-US" sz="2800" u="sng">
                <a:solidFill>
                  <a:schemeClr val="accent2"/>
                </a:solidFill>
                <a:latin typeface="Arial"/>
                <a:ea typeface="Arial"/>
                <a:cs typeface="Arial"/>
                <a:sym typeface="Arial"/>
              </a:rPr>
              <a:t>Front UI</a:t>
            </a:r>
            <a:endParaRPr/>
          </a:p>
        </p:txBody>
      </p:sp>
      <p:pic>
        <p:nvPicPr>
          <p:cNvPr id="585" name="Google Shape;585;p16"/>
          <p:cNvPicPr preferRelativeResize="0"/>
          <p:nvPr/>
        </p:nvPicPr>
        <p:blipFill rotWithShape="1">
          <a:blip r:embed="rId3">
            <a:alphaModFix/>
          </a:blip>
          <a:srcRect b="0" l="-1" r="862" t="0"/>
          <a:stretch/>
        </p:blipFill>
        <p:spPr>
          <a:xfrm>
            <a:off x="724678" y="587717"/>
            <a:ext cx="10742644" cy="6042388"/>
          </a:xfrm>
          <a:prstGeom prst="rect">
            <a:avLst/>
          </a:prstGeom>
          <a:noFill/>
          <a:ln>
            <a:noFill/>
          </a:ln>
        </p:spPr>
      </p:pic>
    </p:spTree>
  </p:cSld>
  <p:clrMapOvr>
    <a:masterClrMapping/>
  </p:clrMapOvr>
  <mc:AlternateContent>
    <mc:Choice Requires="p14">
      <p:transition spd="slow" p14:dur="3900">
        <p14:glitter dir="l" pattern="hexagon"/>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17"/>
          <p:cNvSpPr txBox="1"/>
          <p:nvPr/>
        </p:nvSpPr>
        <p:spPr>
          <a:xfrm>
            <a:off x="4268912" y="83975"/>
            <a:ext cx="3654175" cy="39838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2"/>
              </a:buClr>
              <a:buSzPts val="2800"/>
              <a:buFont typeface="Arial"/>
              <a:buNone/>
            </a:pPr>
            <a:r>
              <a:rPr b="1" lang="en-US" sz="2800" u="sng">
                <a:solidFill>
                  <a:schemeClr val="accent2"/>
                </a:solidFill>
                <a:latin typeface="Arial"/>
                <a:ea typeface="Arial"/>
                <a:cs typeface="Arial"/>
                <a:sym typeface="Arial"/>
              </a:rPr>
              <a:t>Registration Form</a:t>
            </a:r>
            <a:endParaRPr/>
          </a:p>
        </p:txBody>
      </p:sp>
      <p:pic>
        <p:nvPicPr>
          <p:cNvPr id="592" name="Google Shape;592;p17"/>
          <p:cNvPicPr preferRelativeResize="0"/>
          <p:nvPr/>
        </p:nvPicPr>
        <p:blipFill rotWithShape="1">
          <a:blip r:embed="rId3">
            <a:alphaModFix/>
          </a:blip>
          <a:srcRect b="0" l="0" r="0" t="0"/>
          <a:stretch/>
        </p:blipFill>
        <p:spPr>
          <a:xfrm>
            <a:off x="2030963" y="651793"/>
            <a:ext cx="8130074" cy="6002282"/>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18"/>
          <p:cNvSpPr txBox="1"/>
          <p:nvPr/>
        </p:nvSpPr>
        <p:spPr>
          <a:xfrm>
            <a:off x="4290526" y="142787"/>
            <a:ext cx="3610947" cy="48236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2"/>
              </a:buClr>
              <a:buSzPts val="2800"/>
              <a:buFont typeface="Arial"/>
              <a:buNone/>
            </a:pPr>
            <a:r>
              <a:rPr b="1" lang="en-US" sz="2800" u="sng">
                <a:solidFill>
                  <a:schemeClr val="accent2"/>
                </a:solidFill>
                <a:latin typeface="Arial"/>
                <a:ea typeface="Arial"/>
                <a:cs typeface="Arial"/>
                <a:sym typeface="Arial"/>
              </a:rPr>
              <a:t>Admin Dashboard</a:t>
            </a:r>
            <a:endParaRPr b="1" sz="2800" u="sng">
              <a:solidFill>
                <a:schemeClr val="accent2"/>
              </a:solidFill>
              <a:latin typeface="Arial"/>
              <a:ea typeface="Arial"/>
              <a:cs typeface="Arial"/>
              <a:sym typeface="Arial"/>
            </a:endParaRPr>
          </a:p>
        </p:txBody>
      </p:sp>
      <p:pic>
        <p:nvPicPr>
          <p:cNvPr id="599" name="Google Shape;599;p18"/>
          <p:cNvPicPr preferRelativeResize="0"/>
          <p:nvPr/>
        </p:nvPicPr>
        <p:blipFill rotWithShape="1">
          <a:blip r:embed="rId3">
            <a:alphaModFix/>
          </a:blip>
          <a:srcRect b="0" l="0" r="0" t="0"/>
          <a:stretch/>
        </p:blipFill>
        <p:spPr>
          <a:xfrm>
            <a:off x="1340497" y="710849"/>
            <a:ext cx="9511004" cy="6004364"/>
          </a:xfrm>
          <a:prstGeom prst="rect">
            <a:avLst/>
          </a:prstGeom>
          <a:noFill/>
          <a:ln>
            <a:noFill/>
          </a:ln>
        </p:spPr>
      </p:pic>
    </p:spTree>
  </p:cSld>
  <p:clrMapOvr>
    <a:masterClrMapping/>
  </p:clrMapOvr>
  <mc:AlternateContent>
    <mc:Choice Requires="p14">
      <p:transition spd="slow" p14:dur="1200">
        <p14:prism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9"/>
          <p:cNvSpPr txBox="1"/>
          <p:nvPr/>
        </p:nvSpPr>
        <p:spPr>
          <a:xfrm>
            <a:off x="4290526" y="142787"/>
            <a:ext cx="3610947" cy="482364"/>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2"/>
              </a:buClr>
              <a:buSzPts val="2800"/>
              <a:buFont typeface="Arial"/>
              <a:buNone/>
            </a:pPr>
            <a:r>
              <a:rPr b="1" lang="en-US" sz="2800" u="sng">
                <a:solidFill>
                  <a:schemeClr val="accent2"/>
                </a:solidFill>
                <a:latin typeface="Arial"/>
                <a:ea typeface="Arial"/>
                <a:cs typeface="Arial"/>
                <a:sym typeface="Arial"/>
              </a:rPr>
              <a:t>Room Booking</a:t>
            </a:r>
            <a:endParaRPr/>
          </a:p>
        </p:txBody>
      </p:sp>
      <p:pic>
        <p:nvPicPr>
          <p:cNvPr id="606" name="Google Shape;606;p19"/>
          <p:cNvPicPr preferRelativeResize="0"/>
          <p:nvPr/>
        </p:nvPicPr>
        <p:blipFill rotWithShape="1">
          <a:blip r:embed="rId3">
            <a:alphaModFix/>
          </a:blip>
          <a:srcRect b="0" l="0" r="0" t="0"/>
          <a:stretch/>
        </p:blipFill>
        <p:spPr>
          <a:xfrm>
            <a:off x="2225273" y="625151"/>
            <a:ext cx="7741452" cy="6055568"/>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2"/>
          <p:cNvSpPr txBox="1"/>
          <p:nvPr>
            <p:ph type="title"/>
          </p:nvPr>
        </p:nvSpPr>
        <p:spPr>
          <a:xfrm>
            <a:off x="537881" y="136301"/>
            <a:ext cx="10987009" cy="15976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939393"/>
              </a:buClr>
              <a:buSzPts val="2800"/>
              <a:buFont typeface="Quattrocento Sans"/>
              <a:buNone/>
            </a:pPr>
            <a:r>
              <a:rPr lang="en-US" sz="2800" u="sng"/>
              <a:t>Acknowledgement</a:t>
            </a:r>
            <a:br>
              <a:rPr lang="en-US" sz="2800" u="sng"/>
            </a:br>
            <a:br>
              <a:rPr b="0" lang="en-US" sz="1100" u="sng"/>
            </a:br>
            <a:r>
              <a:rPr lang="en-US" sz="1200">
                <a:solidFill>
                  <a:schemeClr val="dk2"/>
                </a:solidFill>
              </a:rPr>
              <a:t>I would like to express my sincere gratitude to </a:t>
            </a:r>
            <a:r>
              <a:rPr b="1" lang="en-US" sz="1200">
                <a:solidFill>
                  <a:schemeClr val="dk2"/>
                </a:solidFill>
              </a:rPr>
              <a:t>Farhana akter Lucky</a:t>
            </a:r>
            <a:r>
              <a:rPr lang="en-US" sz="1200">
                <a:solidFill>
                  <a:schemeClr val="dk2"/>
                </a:solidFill>
              </a:rPr>
              <a:t>, our course instructor, for guiding and supporting me throughout the development of this project titled </a:t>
            </a:r>
            <a:r>
              <a:rPr b="1" lang="en-US" sz="1200">
                <a:solidFill>
                  <a:schemeClr val="dk2"/>
                </a:solidFill>
              </a:rPr>
              <a:t>“Hotel Management System.”</a:t>
            </a:r>
            <a:br>
              <a:rPr b="1" lang="en-US" sz="1200">
                <a:solidFill>
                  <a:schemeClr val="dk2"/>
                </a:solidFill>
              </a:rPr>
            </a:br>
            <a:br>
              <a:rPr lang="en-US" sz="400">
                <a:solidFill>
                  <a:schemeClr val="dk2"/>
                </a:solidFill>
              </a:rPr>
            </a:br>
            <a:r>
              <a:rPr lang="en-US" sz="1200">
                <a:solidFill>
                  <a:schemeClr val="dk2"/>
                </a:solidFill>
              </a:rPr>
              <a:t>I would also like to thank </a:t>
            </a:r>
            <a:r>
              <a:rPr b="1" lang="en-US" sz="1200">
                <a:solidFill>
                  <a:schemeClr val="dk2"/>
                </a:solidFill>
              </a:rPr>
              <a:t>Md. Moshaidul Islam, </a:t>
            </a:r>
            <a:r>
              <a:rPr lang="en-US" sz="1200">
                <a:solidFill>
                  <a:schemeClr val="dk2"/>
                </a:solidFill>
              </a:rPr>
              <a:t>Consultant Head, for giving me this opportunity.</a:t>
            </a:r>
            <a:br>
              <a:rPr lang="en-US" sz="1200">
                <a:solidFill>
                  <a:schemeClr val="dk2"/>
                </a:solidFill>
              </a:rPr>
            </a:br>
            <a:br>
              <a:rPr lang="en-US" sz="400">
                <a:solidFill>
                  <a:schemeClr val="dk2"/>
                </a:solidFill>
              </a:rPr>
            </a:br>
            <a:r>
              <a:rPr lang="en-US" sz="1200">
                <a:solidFill>
                  <a:schemeClr val="dk2"/>
                </a:solidFill>
              </a:rPr>
              <a:t>Finally, I’m thankful to my classmates, friends, and family for their constant encouragement and support.</a:t>
            </a:r>
            <a:br>
              <a:rPr lang="en-US" sz="1200">
                <a:solidFill>
                  <a:schemeClr val="dk2"/>
                </a:solidFill>
              </a:rPr>
            </a:br>
            <a:br>
              <a:rPr lang="en-US" sz="400">
                <a:solidFill>
                  <a:schemeClr val="dk2"/>
                </a:solidFill>
              </a:rPr>
            </a:br>
            <a:r>
              <a:rPr b="1" lang="en-US" sz="1200">
                <a:solidFill>
                  <a:schemeClr val="dk2"/>
                </a:solidFill>
              </a:rPr>
              <a:t>— Assaduzzaman Shaon</a:t>
            </a:r>
            <a:endParaRPr sz="2800"/>
          </a:p>
        </p:txBody>
      </p:sp>
      <p:grpSp>
        <p:nvGrpSpPr>
          <p:cNvPr id="457" name="Google Shape;457;p2"/>
          <p:cNvGrpSpPr/>
          <p:nvPr/>
        </p:nvGrpSpPr>
        <p:grpSpPr>
          <a:xfrm>
            <a:off x="322838" y="2557914"/>
            <a:ext cx="11550020" cy="2813056"/>
            <a:chOff x="322838" y="893016"/>
            <a:chExt cx="11550020" cy="2813056"/>
          </a:xfrm>
        </p:grpSpPr>
        <p:sp>
          <p:nvSpPr>
            <p:cNvPr id="458" name="Google Shape;458;p2"/>
            <p:cNvSpPr/>
            <p:nvPr/>
          </p:nvSpPr>
          <p:spPr>
            <a:xfrm>
              <a:off x="5325656" y="923418"/>
              <a:ext cx="1540687" cy="1540687"/>
            </a:xfrm>
            <a:prstGeom prst="rect">
              <a:avLst/>
            </a:prstGeom>
            <a:solidFill>
              <a:schemeClr val="accent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a:off x="4463042" y="2749860"/>
              <a:ext cx="3423750" cy="9562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txBox="1"/>
            <p:nvPr/>
          </p:nvSpPr>
          <p:spPr>
            <a:xfrm>
              <a:off x="4463042" y="2749860"/>
              <a:ext cx="3423750" cy="95621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1"/>
                </a:buClr>
                <a:buSzPts val="1400"/>
                <a:buFont typeface="Arial"/>
                <a:buNone/>
              </a:pPr>
              <a:r>
                <a:rPr b="1" lang="en-US" sz="1400" u="sng">
                  <a:solidFill>
                    <a:schemeClr val="accent1"/>
                  </a:solidFill>
                  <a:latin typeface="Arial"/>
                  <a:ea typeface="Arial"/>
                  <a:cs typeface="Arial"/>
                  <a:sym typeface="Arial"/>
                  <a:hlinkClick r:id="rId3">
                    <a:extLst>
                      <a:ext uri="{A12FA001-AC4F-418D-AE19-62706E023703}">
                        <ahyp:hlinkClr val="tx"/>
                      </a:ext>
                    </a:extLst>
                  </a:hlinkClick>
                </a:rPr>
                <a:t>Md. Moshaidul Islam</a:t>
              </a:r>
              <a:endParaRPr b="1" sz="1400">
                <a:solidFill>
                  <a:schemeClr val="accent1"/>
                </a:solidFill>
                <a:latin typeface="Arial"/>
                <a:ea typeface="Arial"/>
                <a:cs typeface="Arial"/>
                <a:sym typeface="Arial"/>
              </a:endParaRPr>
            </a:p>
            <a:p>
              <a:pPr indent="0" lvl="0" marL="0" marR="0" rtl="0" algn="ctr">
                <a:lnSpc>
                  <a:spcPct val="100000"/>
                </a:lnSpc>
                <a:spcBef>
                  <a:spcPts val="490"/>
                </a:spcBef>
                <a:spcAft>
                  <a:spcPts val="0"/>
                </a:spcAft>
                <a:buClr>
                  <a:schemeClr val="dk1"/>
                </a:buClr>
                <a:buSzPts val="1400"/>
                <a:buFont typeface="Arial"/>
                <a:buNone/>
              </a:pPr>
              <a:r>
                <a:rPr b="0" i="0" lang="en-US" sz="1400">
                  <a:solidFill>
                    <a:schemeClr val="dk1"/>
                  </a:solidFill>
                  <a:latin typeface="Arial"/>
                  <a:ea typeface="Arial"/>
                  <a:cs typeface="Arial"/>
                  <a:sym typeface="Arial"/>
                </a:rPr>
                <a:t>Consultant, WDPF</a:t>
              </a:r>
              <a:endParaRPr/>
            </a:p>
            <a:p>
              <a:pPr indent="0" lvl="0" marL="0" marR="0" rtl="0" algn="ctr">
                <a:lnSpc>
                  <a:spcPct val="100000"/>
                </a:lnSpc>
                <a:spcBef>
                  <a:spcPts val="0"/>
                </a:spcBef>
                <a:spcAft>
                  <a:spcPts val="0"/>
                </a:spcAft>
                <a:buClr>
                  <a:schemeClr val="dk1"/>
                </a:buClr>
                <a:buSzPts val="1400"/>
                <a:buFont typeface="Arial"/>
                <a:buNone/>
              </a:pPr>
              <a:r>
                <a:rPr b="0" i="0" lang="en-US" sz="1400">
                  <a:solidFill>
                    <a:schemeClr val="dk1"/>
                  </a:solidFill>
                  <a:latin typeface="Arial"/>
                  <a:ea typeface="Arial"/>
                  <a:cs typeface="Arial"/>
                  <a:sym typeface="Arial"/>
                </a:rPr>
                <a:t>Email: moshaidul@gmail.com</a:t>
              </a:r>
              <a:endParaRPr/>
            </a:p>
            <a:p>
              <a:pPr indent="0" lvl="0" marL="0" marR="0" rtl="0" algn="ctr">
                <a:lnSpc>
                  <a:spcPct val="100000"/>
                </a:lnSpc>
                <a:spcBef>
                  <a:spcPts val="0"/>
                </a:spcBef>
                <a:spcAft>
                  <a:spcPts val="0"/>
                </a:spcAft>
                <a:buClr>
                  <a:schemeClr val="dk1"/>
                </a:buClr>
                <a:buSzPts val="1400"/>
                <a:buFont typeface="Arial"/>
                <a:buNone/>
              </a:pPr>
              <a:r>
                <a:rPr b="0" i="0" lang="en-US" sz="1400">
                  <a:solidFill>
                    <a:schemeClr val="dk1"/>
                  </a:solidFill>
                  <a:latin typeface="Arial"/>
                  <a:ea typeface="Arial"/>
                  <a:cs typeface="Arial"/>
                  <a:sym typeface="Arial"/>
                </a:rPr>
                <a:t>IsDB-BISEW IT Scholarship Programme</a:t>
              </a:r>
              <a:endParaRPr sz="1400" u="sng">
                <a:solidFill>
                  <a:schemeClr val="dk1"/>
                </a:solidFill>
                <a:latin typeface="Arial"/>
                <a:ea typeface="Arial"/>
                <a:cs typeface="Arial"/>
                <a:sym typeface="Arial"/>
                <a:hlinkClick r:id="rId4">
                  <a:extLst>
                    <a:ext uri="{A12FA001-AC4F-418D-AE19-62706E023703}">
                      <ahyp:hlinkClr val="tx"/>
                    </a:ext>
                  </a:extLst>
                </a:hlinkClick>
              </a:endParaRPr>
            </a:p>
          </p:txBody>
        </p:sp>
        <p:sp>
          <p:nvSpPr>
            <p:cNvPr id="461" name="Google Shape;461;p2"/>
            <p:cNvSpPr/>
            <p:nvPr/>
          </p:nvSpPr>
          <p:spPr>
            <a:xfrm>
              <a:off x="1305834" y="987588"/>
              <a:ext cx="1540687" cy="1540687"/>
            </a:xfrm>
            <a:prstGeom prst="rect">
              <a:avLst/>
            </a:prstGeom>
            <a:solidFill>
              <a:schemeClr val="accent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
            <p:cNvSpPr/>
            <p:nvPr/>
          </p:nvSpPr>
          <p:spPr>
            <a:xfrm>
              <a:off x="322838" y="2728307"/>
              <a:ext cx="3423750" cy="95621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
            <p:cNvSpPr txBox="1"/>
            <p:nvPr/>
          </p:nvSpPr>
          <p:spPr>
            <a:xfrm>
              <a:off x="322838" y="2728307"/>
              <a:ext cx="3423750" cy="95621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1"/>
                </a:buClr>
                <a:buSzPts val="1400"/>
                <a:buFont typeface="Quattrocento Sans"/>
                <a:buNone/>
              </a:pPr>
              <a:r>
                <a:rPr b="1" lang="en-US" sz="1400" u="sng">
                  <a:solidFill>
                    <a:schemeClr val="accent1"/>
                  </a:solidFill>
                  <a:latin typeface="Quattrocento Sans"/>
                  <a:ea typeface="Quattrocento Sans"/>
                  <a:cs typeface="Quattrocento Sans"/>
                  <a:sym typeface="Quattrocento Sans"/>
                  <a:hlinkClick r:id="rId5">
                    <a:extLst>
                      <a:ext uri="{A12FA001-AC4F-418D-AE19-62706E023703}">
                        <ahyp:hlinkClr val="tx"/>
                      </a:ext>
                    </a:extLst>
                  </a:hlinkClick>
                </a:rPr>
                <a:t> Farhana akter Lucky </a:t>
              </a:r>
              <a:endParaRPr b="1" sz="1400">
                <a:solidFill>
                  <a:schemeClr val="accent1"/>
                </a:solidFill>
                <a:latin typeface="Quattrocento Sans"/>
                <a:ea typeface="Quattrocento Sans"/>
                <a:cs typeface="Quattrocento Sans"/>
                <a:sym typeface="Quattrocento Sans"/>
              </a:endParaRPr>
            </a:p>
            <a:p>
              <a:pPr indent="0" lvl="0" marL="0" marR="0" rtl="0" algn="ctr">
                <a:lnSpc>
                  <a:spcPct val="100000"/>
                </a:lnSpc>
                <a:spcBef>
                  <a:spcPts val="490"/>
                </a:spcBef>
                <a:spcAft>
                  <a:spcPts val="0"/>
                </a:spcAft>
                <a:buClr>
                  <a:schemeClr val="dk1"/>
                </a:buClr>
                <a:buSzPts val="1400"/>
                <a:buFont typeface="Arial"/>
                <a:buNone/>
              </a:pPr>
              <a:r>
                <a:rPr b="0" i="0" lang="en-US" sz="1400">
                  <a:solidFill>
                    <a:schemeClr val="dk1"/>
                  </a:solidFill>
                  <a:latin typeface="Arial"/>
                  <a:ea typeface="Arial"/>
                  <a:cs typeface="Arial"/>
                  <a:sym typeface="Arial"/>
                </a:rPr>
                <a:t>Instructor</a:t>
              </a:r>
              <a:endParaRPr/>
            </a:p>
            <a:p>
              <a:pPr indent="0" lvl="0" marL="0" marR="0" rtl="0" algn="ctr">
                <a:lnSpc>
                  <a:spcPct val="100000"/>
                </a:lnSpc>
                <a:spcBef>
                  <a:spcPts val="0"/>
                </a:spcBef>
                <a:spcAft>
                  <a:spcPts val="0"/>
                </a:spcAft>
                <a:buClr>
                  <a:schemeClr val="dk1"/>
                </a:buClr>
                <a:buSzPts val="1400"/>
                <a:buFont typeface="Arial"/>
                <a:buNone/>
              </a:pPr>
              <a:r>
                <a:rPr b="0" i="0" lang="en-US" sz="1400">
                  <a:solidFill>
                    <a:schemeClr val="dk1"/>
                  </a:solidFill>
                  <a:latin typeface="Arial"/>
                  <a:ea typeface="Arial"/>
                  <a:cs typeface="Arial"/>
                  <a:sym typeface="Arial"/>
                </a:rPr>
                <a:t>Email: farhana_lucky25@yahoo.com </a:t>
              </a:r>
              <a:endParaRPr b="0" i="0" sz="1400">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Arial"/>
                <a:buNone/>
              </a:pPr>
              <a:r>
                <a:rPr b="0" i="0" lang="en-US" sz="1400">
                  <a:solidFill>
                    <a:schemeClr val="dk1"/>
                  </a:solidFill>
                  <a:latin typeface="Arial"/>
                  <a:ea typeface="Arial"/>
                  <a:cs typeface="Arial"/>
                  <a:sym typeface="Arial"/>
                </a:rPr>
                <a:t>IsDB-BISEW IT Scholarship Programme</a:t>
              </a:r>
              <a:endParaRPr sz="1400">
                <a:solidFill>
                  <a:schemeClr val="dk1"/>
                </a:solidFill>
                <a:latin typeface="Quattrocento Sans"/>
                <a:ea typeface="Quattrocento Sans"/>
                <a:cs typeface="Quattrocento Sans"/>
                <a:sym typeface="Quattrocento Sans"/>
              </a:endParaRPr>
            </a:p>
          </p:txBody>
        </p:sp>
        <p:sp>
          <p:nvSpPr>
            <p:cNvPr id="464" name="Google Shape;464;p2"/>
            <p:cNvSpPr/>
            <p:nvPr/>
          </p:nvSpPr>
          <p:spPr>
            <a:xfrm>
              <a:off x="9386155" y="893016"/>
              <a:ext cx="1540687" cy="1540687"/>
            </a:xfrm>
            <a:prstGeom prst="rect">
              <a:avLst/>
            </a:prstGeom>
            <a:solidFill>
              <a:schemeClr val="accent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
            <p:cNvSpPr/>
            <p:nvPr/>
          </p:nvSpPr>
          <p:spPr>
            <a:xfrm>
              <a:off x="8403230" y="2753301"/>
              <a:ext cx="3469628" cy="8068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txBox="1"/>
            <p:nvPr/>
          </p:nvSpPr>
          <p:spPr>
            <a:xfrm>
              <a:off x="8403230" y="2753301"/>
              <a:ext cx="3469628" cy="80685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1"/>
                </a:buClr>
                <a:buSzPts val="1400"/>
                <a:buFont typeface="Quattrocento Sans"/>
                <a:buNone/>
              </a:pPr>
              <a:r>
                <a:rPr b="1" lang="en-US" sz="1400">
                  <a:solidFill>
                    <a:schemeClr val="accent1"/>
                  </a:solidFill>
                  <a:latin typeface="Quattrocento Sans"/>
                  <a:ea typeface="Quattrocento Sans"/>
                  <a:cs typeface="Quattrocento Sans"/>
                  <a:sym typeface="Quattrocento Sans"/>
                </a:rPr>
                <a:t>Assaduzzaman Shaon </a:t>
              </a:r>
              <a:endParaRPr/>
            </a:p>
            <a:p>
              <a:pPr indent="0" lvl="0" marL="0" marR="0" rtl="0" algn="ctr">
                <a:lnSpc>
                  <a:spcPct val="100000"/>
                </a:lnSpc>
                <a:spcBef>
                  <a:spcPts val="490"/>
                </a:spcBef>
                <a:spcAft>
                  <a:spcPts val="0"/>
                </a:spcAft>
                <a:buClr>
                  <a:schemeClr val="dk1"/>
                </a:buClr>
                <a:buSzPts val="1400"/>
                <a:buFont typeface="Arial"/>
                <a:buNone/>
              </a:pPr>
              <a:r>
                <a:rPr b="0" i="0" lang="en-US" sz="1400">
                  <a:solidFill>
                    <a:schemeClr val="dk1"/>
                  </a:solidFill>
                  <a:latin typeface="Arial"/>
                  <a:ea typeface="Arial"/>
                  <a:cs typeface="Arial"/>
                  <a:sym typeface="Arial"/>
                </a:rPr>
                <a:t> Trainee &amp; Developer</a:t>
              </a:r>
              <a:endParaRPr/>
            </a:p>
            <a:p>
              <a:pPr indent="0" lvl="0" marL="0" marR="0" rtl="0" algn="ctr">
                <a:lnSpc>
                  <a:spcPct val="100000"/>
                </a:lnSpc>
                <a:spcBef>
                  <a:spcPts val="0"/>
                </a:spcBef>
                <a:spcAft>
                  <a:spcPts val="0"/>
                </a:spcAft>
                <a:buClr>
                  <a:schemeClr val="dk1"/>
                </a:buClr>
                <a:buSzPts val="1400"/>
                <a:buFont typeface="Arial"/>
                <a:buNone/>
              </a:pPr>
              <a:r>
                <a:rPr b="0" i="0" lang="en-US" sz="1400">
                  <a:solidFill>
                    <a:schemeClr val="dk1"/>
                  </a:solidFill>
                  <a:latin typeface="Arial"/>
                  <a:ea typeface="Arial"/>
                  <a:cs typeface="Arial"/>
                  <a:sym typeface="Arial"/>
                </a:rPr>
                <a:t> Email: assad.uz255@gmail.com</a:t>
              </a:r>
              <a:endParaRPr/>
            </a:p>
            <a:p>
              <a:pPr indent="0" lvl="0" marL="0" marR="0" rtl="0" algn="ctr">
                <a:lnSpc>
                  <a:spcPct val="100000"/>
                </a:lnSpc>
                <a:spcBef>
                  <a:spcPts val="0"/>
                </a:spcBef>
                <a:spcAft>
                  <a:spcPts val="0"/>
                </a:spcAft>
                <a:buClr>
                  <a:schemeClr val="dk1"/>
                </a:buClr>
                <a:buSzPts val="1400"/>
                <a:buFont typeface="Arial"/>
                <a:buNone/>
              </a:pPr>
              <a:r>
                <a:rPr b="0" i="0" lang="en-US" sz="1400">
                  <a:solidFill>
                    <a:schemeClr val="dk1"/>
                  </a:solidFill>
                  <a:latin typeface="Arial"/>
                  <a:ea typeface="Arial"/>
                  <a:cs typeface="Arial"/>
                  <a:sym typeface="Arial"/>
                </a:rPr>
                <a:t>IsDB-BISEW IT Scholarship Programme</a:t>
              </a:r>
              <a:endParaRPr sz="1400">
                <a:solidFill>
                  <a:schemeClr val="dk1"/>
                </a:solidFill>
                <a:latin typeface="Quattrocento Sans"/>
                <a:ea typeface="Quattrocento Sans"/>
                <a:cs typeface="Quattrocento Sans"/>
                <a:sym typeface="Quattrocento Sans"/>
              </a:endParaRPr>
            </a:p>
          </p:txBody>
        </p:sp>
      </p:grpSp>
      <p:pic>
        <p:nvPicPr>
          <p:cNvPr id="467" name="Google Shape;467;p2"/>
          <p:cNvPicPr preferRelativeResize="0"/>
          <p:nvPr/>
        </p:nvPicPr>
        <p:blipFill rotWithShape="1">
          <a:blip r:embed="rId6">
            <a:alphaModFix/>
          </a:blip>
          <a:srcRect b="0" l="0" r="0" t="0"/>
          <a:stretch/>
        </p:blipFill>
        <p:spPr>
          <a:xfrm>
            <a:off x="1194738" y="2446816"/>
            <a:ext cx="1762874" cy="1762874"/>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468" name="Google Shape;468;p2"/>
          <p:cNvPicPr preferRelativeResize="0"/>
          <p:nvPr/>
        </p:nvPicPr>
        <p:blipFill rotWithShape="1">
          <a:blip r:embed="rId7">
            <a:alphaModFix/>
          </a:blip>
          <a:srcRect b="0" l="0" r="0" t="0"/>
          <a:stretch/>
        </p:blipFill>
        <p:spPr>
          <a:xfrm>
            <a:off x="5206252" y="2430194"/>
            <a:ext cx="1779496" cy="1779496"/>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469" name="Google Shape;469;p2"/>
          <p:cNvPicPr preferRelativeResize="0"/>
          <p:nvPr/>
        </p:nvPicPr>
        <p:blipFill rotWithShape="1">
          <a:blip r:embed="rId8">
            <a:alphaModFix/>
          </a:blip>
          <a:srcRect b="19737" l="-785" r="785" t="262"/>
          <a:stretch/>
        </p:blipFill>
        <p:spPr>
          <a:xfrm>
            <a:off x="9234388" y="2446816"/>
            <a:ext cx="1762874" cy="1762874"/>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cxnSp>
        <p:nvCxnSpPr>
          <p:cNvPr id="470" name="Google Shape;470;p2"/>
          <p:cNvCxnSpPr/>
          <p:nvPr/>
        </p:nvCxnSpPr>
        <p:spPr>
          <a:xfrm>
            <a:off x="4082935" y="2087592"/>
            <a:ext cx="0" cy="2682815"/>
          </a:xfrm>
          <a:prstGeom prst="straightConnector1">
            <a:avLst/>
          </a:prstGeom>
          <a:noFill/>
          <a:ln cap="flat" cmpd="sng" w="9525">
            <a:solidFill>
              <a:schemeClr val="dk1"/>
            </a:solidFill>
            <a:prstDash val="solid"/>
            <a:miter lim="800000"/>
            <a:headEnd len="sm" w="sm" type="none"/>
            <a:tailEnd len="sm" w="sm" type="none"/>
          </a:ln>
        </p:spPr>
      </p:cxnSp>
      <p:cxnSp>
        <p:nvCxnSpPr>
          <p:cNvPr id="471" name="Google Shape;471;p2"/>
          <p:cNvCxnSpPr/>
          <p:nvPr/>
        </p:nvCxnSpPr>
        <p:spPr>
          <a:xfrm>
            <a:off x="8216395" y="2087592"/>
            <a:ext cx="0" cy="2682815"/>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transition spd="slow" p14:dur="1600">
    <p:blinds dir="ver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20"/>
          <p:cNvSpPr txBox="1"/>
          <p:nvPr/>
        </p:nvSpPr>
        <p:spPr>
          <a:xfrm>
            <a:off x="867541" y="1022681"/>
            <a:ext cx="2332861" cy="788866"/>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2"/>
              </a:buClr>
              <a:buSzPts val="4000"/>
              <a:buFont typeface="Arial"/>
              <a:buNone/>
            </a:pPr>
            <a:r>
              <a:rPr b="1" lang="en-US" sz="4000" u="sng">
                <a:solidFill>
                  <a:schemeClr val="accent2"/>
                </a:solidFill>
                <a:latin typeface="Arial"/>
                <a:ea typeface="Arial"/>
                <a:cs typeface="Arial"/>
                <a:sym typeface="Arial"/>
              </a:rPr>
              <a:t>Invoice</a:t>
            </a:r>
            <a:endParaRPr b="1" sz="2800" u="sng">
              <a:solidFill>
                <a:schemeClr val="accent2"/>
              </a:solidFill>
              <a:latin typeface="Arial"/>
              <a:ea typeface="Arial"/>
              <a:cs typeface="Arial"/>
              <a:sym typeface="Arial"/>
            </a:endParaRPr>
          </a:p>
        </p:txBody>
      </p:sp>
      <p:pic>
        <p:nvPicPr>
          <p:cNvPr id="613" name="Google Shape;613;p20"/>
          <p:cNvPicPr preferRelativeResize="0"/>
          <p:nvPr/>
        </p:nvPicPr>
        <p:blipFill rotWithShape="1">
          <a:blip r:embed="rId3">
            <a:alphaModFix/>
          </a:blip>
          <a:srcRect b="0" l="0" r="0" t="0"/>
          <a:stretch/>
        </p:blipFill>
        <p:spPr>
          <a:xfrm>
            <a:off x="5900238" y="138022"/>
            <a:ext cx="4651274" cy="6581956"/>
          </a:xfrm>
          <a:prstGeom prst="rect">
            <a:avLst/>
          </a:prstGeom>
          <a:noFill/>
          <a:ln cap="flat" cmpd="sng" w="19050">
            <a:solidFill>
              <a:srgbClr val="92D050"/>
            </a:solidFill>
            <a:prstDash val="solid"/>
            <a:round/>
            <a:headEnd len="sm" w="sm" type="none"/>
            <a:tailEnd len="sm" w="sm" type="none"/>
          </a:ln>
        </p:spPr>
      </p:pic>
    </p:spTree>
  </p:cSld>
  <p:clrMapOvr>
    <a:masterClrMapping/>
  </p:clrMapOvr>
  <mc:AlternateContent>
    <mc:Choice Requires="p14">
      <p:transition spd="slow" p14:dur="1600">
        <p14:gallery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21"/>
          <p:cNvSpPr txBox="1"/>
          <p:nvPr>
            <p:ph type="title"/>
          </p:nvPr>
        </p:nvSpPr>
        <p:spPr>
          <a:xfrm>
            <a:off x="762000" y="715961"/>
            <a:ext cx="6477000" cy="90580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2"/>
              </a:buClr>
              <a:buSzPts val="4000"/>
              <a:buFont typeface="Quattrocento Sans"/>
              <a:buNone/>
            </a:pPr>
            <a:r>
              <a:rPr lang="en-US" u="sng">
                <a:solidFill>
                  <a:schemeClr val="accent2"/>
                </a:solidFill>
              </a:rPr>
              <a:t>Security Measures</a:t>
            </a:r>
            <a:endParaRPr>
              <a:solidFill>
                <a:schemeClr val="accent2"/>
              </a:solidFill>
            </a:endParaRPr>
          </a:p>
        </p:txBody>
      </p:sp>
      <p:sp>
        <p:nvSpPr>
          <p:cNvPr id="619" name="Google Shape;619;p21"/>
          <p:cNvSpPr txBox="1"/>
          <p:nvPr>
            <p:ph idx="1" type="body"/>
          </p:nvPr>
        </p:nvSpPr>
        <p:spPr>
          <a:xfrm>
            <a:off x="762000" y="1680745"/>
            <a:ext cx="6477000" cy="4461294"/>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000000"/>
              </a:buClr>
              <a:buSzPts val="1800"/>
              <a:buNone/>
            </a:pPr>
            <a:r>
              <a:rPr b="0" lang="en-US" sz="1800">
                <a:solidFill>
                  <a:srgbClr val="000000"/>
                </a:solidFill>
                <a:latin typeface="Quattrocento Sans"/>
                <a:ea typeface="Quattrocento Sans"/>
                <a:cs typeface="Quattrocento Sans"/>
                <a:sym typeface="Quattrocento Sans"/>
              </a:rPr>
              <a:t>◈ </a:t>
            </a:r>
            <a:r>
              <a:rPr b="0" lang="en-US" sz="1600"/>
              <a:t>Implementation of </a:t>
            </a:r>
            <a:r>
              <a:rPr lang="en-US" sz="1600"/>
              <a:t>user authentication </a:t>
            </a:r>
            <a:r>
              <a:rPr b="0" lang="en-US" sz="1600"/>
              <a:t>to verify user identities before granting access.</a:t>
            </a:r>
            <a:endParaRPr/>
          </a:p>
          <a:p>
            <a:pPr indent="0" lvl="0" marL="0" rtl="0" algn="just">
              <a:lnSpc>
                <a:spcPct val="100000"/>
              </a:lnSpc>
              <a:spcBef>
                <a:spcPts val="1000"/>
              </a:spcBef>
              <a:spcAft>
                <a:spcPts val="0"/>
              </a:spcAft>
              <a:buClr>
                <a:srgbClr val="000000"/>
              </a:buClr>
              <a:buSzPts val="1800"/>
              <a:buNone/>
            </a:pPr>
            <a:r>
              <a:rPr b="0" lang="en-US" sz="1800">
                <a:solidFill>
                  <a:srgbClr val="000000"/>
                </a:solidFill>
                <a:latin typeface="Quattrocento Sans"/>
                <a:ea typeface="Quattrocento Sans"/>
                <a:cs typeface="Quattrocento Sans"/>
                <a:sym typeface="Quattrocento Sans"/>
              </a:rPr>
              <a:t>◈ </a:t>
            </a:r>
            <a:r>
              <a:rPr b="0" lang="en-US" sz="1600"/>
              <a:t>Use of </a:t>
            </a:r>
            <a:r>
              <a:rPr lang="en-US" sz="1600"/>
              <a:t>password hashing</a:t>
            </a:r>
            <a:r>
              <a:rPr b="0" lang="en-US" sz="1600"/>
              <a:t> (e.g., bcrypt) to securely store user passwords.</a:t>
            </a:r>
            <a:endParaRPr/>
          </a:p>
          <a:p>
            <a:pPr indent="0" lvl="0" marL="0" rtl="0" algn="just">
              <a:lnSpc>
                <a:spcPct val="100000"/>
              </a:lnSpc>
              <a:spcBef>
                <a:spcPts val="1000"/>
              </a:spcBef>
              <a:spcAft>
                <a:spcPts val="0"/>
              </a:spcAft>
              <a:buClr>
                <a:srgbClr val="000000"/>
              </a:buClr>
              <a:buSzPts val="1800"/>
              <a:buNone/>
            </a:pPr>
            <a:r>
              <a:rPr b="0" lang="en-US" sz="1800">
                <a:solidFill>
                  <a:srgbClr val="000000"/>
                </a:solidFill>
                <a:latin typeface="Quattrocento Sans"/>
                <a:ea typeface="Quattrocento Sans"/>
                <a:cs typeface="Quattrocento Sans"/>
                <a:sym typeface="Quattrocento Sans"/>
              </a:rPr>
              <a:t>◈ </a:t>
            </a:r>
            <a:r>
              <a:rPr b="0" lang="en-US" sz="1600"/>
              <a:t>Protection against </a:t>
            </a:r>
            <a:r>
              <a:rPr lang="en-US" sz="1600"/>
              <a:t>SQL Injection </a:t>
            </a:r>
            <a:r>
              <a:rPr b="0" lang="en-US" sz="1600"/>
              <a:t>through prepared statements and parameterized queries.</a:t>
            </a:r>
            <a:endParaRPr/>
          </a:p>
          <a:p>
            <a:pPr indent="0" lvl="0" marL="0" rtl="0" algn="just">
              <a:lnSpc>
                <a:spcPct val="100000"/>
              </a:lnSpc>
              <a:spcBef>
                <a:spcPts val="1000"/>
              </a:spcBef>
              <a:spcAft>
                <a:spcPts val="0"/>
              </a:spcAft>
              <a:buClr>
                <a:srgbClr val="000000"/>
              </a:buClr>
              <a:buSzPts val="1800"/>
              <a:buNone/>
            </a:pPr>
            <a:r>
              <a:rPr b="0" lang="en-US" sz="1800">
                <a:solidFill>
                  <a:srgbClr val="000000"/>
                </a:solidFill>
                <a:latin typeface="Quattrocento Sans"/>
                <a:ea typeface="Quattrocento Sans"/>
                <a:cs typeface="Quattrocento Sans"/>
                <a:sym typeface="Quattrocento Sans"/>
              </a:rPr>
              <a:t>◈ </a:t>
            </a:r>
            <a:r>
              <a:rPr lang="en-US" sz="1600"/>
              <a:t>Session management </a:t>
            </a:r>
            <a:r>
              <a:rPr b="0" lang="en-US" sz="1600"/>
              <a:t>to maintain secure login states and prevent unauthorized access.</a:t>
            </a:r>
            <a:endParaRPr/>
          </a:p>
          <a:p>
            <a:pPr indent="0" lvl="0" marL="0" rtl="0" algn="just">
              <a:lnSpc>
                <a:spcPct val="100000"/>
              </a:lnSpc>
              <a:spcBef>
                <a:spcPts val="1000"/>
              </a:spcBef>
              <a:spcAft>
                <a:spcPts val="0"/>
              </a:spcAft>
              <a:buClr>
                <a:srgbClr val="000000"/>
              </a:buClr>
              <a:buSzPts val="1800"/>
              <a:buNone/>
            </a:pPr>
            <a:r>
              <a:rPr b="0" lang="en-US" sz="1800">
                <a:solidFill>
                  <a:srgbClr val="000000"/>
                </a:solidFill>
                <a:latin typeface="Quattrocento Sans"/>
                <a:ea typeface="Quattrocento Sans"/>
                <a:cs typeface="Quattrocento Sans"/>
                <a:sym typeface="Quattrocento Sans"/>
              </a:rPr>
              <a:t>◈ </a:t>
            </a:r>
            <a:r>
              <a:rPr b="0" lang="en-US" sz="1600"/>
              <a:t>Role-based </a:t>
            </a:r>
            <a:r>
              <a:rPr lang="en-US" sz="1600"/>
              <a:t>access control </a:t>
            </a:r>
            <a:r>
              <a:rPr b="0" lang="en-US" sz="1600"/>
              <a:t>to restrict user permissions according to their roles.</a:t>
            </a:r>
            <a:endParaRPr/>
          </a:p>
          <a:p>
            <a:pPr indent="0" lvl="0" marL="0" rtl="0" algn="just">
              <a:lnSpc>
                <a:spcPct val="100000"/>
              </a:lnSpc>
              <a:spcBef>
                <a:spcPts val="1000"/>
              </a:spcBef>
              <a:spcAft>
                <a:spcPts val="0"/>
              </a:spcAft>
              <a:buClr>
                <a:srgbClr val="000000"/>
              </a:buClr>
              <a:buSzPts val="1800"/>
              <a:buNone/>
            </a:pPr>
            <a:r>
              <a:rPr b="0" lang="en-US" sz="1800">
                <a:solidFill>
                  <a:srgbClr val="000000"/>
                </a:solidFill>
                <a:latin typeface="Quattrocento Sans"/>
                <a:ea typeface="Quattrocento Sans"/>
                <a:cs typeface="Quattrocento Sans"/>
                <a:sym typeface="Quattrocento Sans"/>
              </a:rPr>
              <a:t>◈ </a:t>
            </a:r>
            <a:r>
              <a:rPr lang="en-US" sz="1600"/>
              <a:t>Regular validation and sanitization </a:t>
            </a:r>
            <a:r>
              <a:rPr b="0" lang="en-US" sz="1600"/>
              <a:t>of user inputs to avoid security vulnerabilities.</a:t>
            </a:r>
            <a:endParaRPr b="0" sz="1600"/>
          </a:p>
        </p:txBody>
      </p:sp>
    </p:spTree>
  </p:cSld>
  <p:clrMapOvr>
    <a:masterClrMapping/>
  </p:clrMapOvr>
  <p:transition spd="slow">
    <p:wipe dir="l"/>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22"/>
          <p:cNvSpPr txBox="1"/>
          <p:nvPr>
            <p:ph idx="1" type="body"/>
          </p:nvPr>
        </p:nvSpPr>
        <p:spPr>
          <a:xfrm>
            <a:off x="762000" y="1663459"/>
            <a:ext cx="6477000" cy="4065215"/>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000000"/>
              </a:buClr>
              <a:buSzPts val="1600"/>
              <a:buNone/>
            </a:pPr>
            <a:r>
              <a:rPr b="0" lang="en-US" sz="1600">
                <a:solidFill>
                  <a:srgbClr val="000000"/>
                </a:solidFill>
                <a:latin typeface="Quattrocento Sans"/>
                <a:ea typeface="Quattrocento Sans"/>
                <a:cs typeface="Quattrocento Sans"/>
                <a:sym typeface="Quattrocento Sans"/>
              </a:rPr>
              <a:t>◈ </a:t>
            </a:r>
            <a:r>
              <a:rPr b="0" lang="en-US" sz="1600"/>
              <a:t>Conducted </a:t>
            </a:r>
            <a:r>
              <a:rPr lang="en-US" sz="1600"/>
              <a:t>functional testing </a:t>
            </a:r>
            <a:r>
              <a:rPr b="0" lang="en-US" sz="1600"/>
              <a:t>to ensure all system features work as intended.</a:t>
            </a:r>
            <a:endParaRPr/>
          </a:p>
          <a:p>
            <a:pPr indent="0" lvl="0" marL="0" rtl="0" algn="just">
              <a:lnSpc>
                <a:spcPct val="100000"/>
              </a:lnSpc>
              <a:spcBef>
                <a:spcPts val="1000"/>
              </a:spcBef>
              <a:spcAft>
                <a:spcPts val="0"/>
              </a:spcAft>
              <a:buClr>
                <a:srgbClr val="000000"/>
              </a:buClr>
              <a:buSzPts val="1600"/>
              <a:buNone/>
            </a:pPr>
            <a:r>
              <a:rPr b="0" lang="en-US" sz="1600">
                <a:solidFill>
                  <a:srgbClr val="000000"/>
                </a:solidFill>
                <a:latin typeface="Quattrocento Sans"/>
                <a:ea typeface="Quattrocento Sans"/>
                <a:cs typeface="Quattrocento Sans"/>
                <a:sym typeface="Quattrocento Sans"/>
              </a:rPr>
              <a:t>◈ </a:t>
            </a:r>
            <a:r>
              <a:rPr b="0" lang="en-US" sz="1600"/>
              <a:t>Performed to prevent incorrect or malicious data entry.</a:t>
            </a:r>
            <a:r>
              <a:rPr lang="en-US" sz="1600"/>
              <a:t> input validation </a:t>
            </a:r>
            <a:endParaRPr b="0" sz="1600"/>
          </a:p>
          <a:p>
            <a:pPr indent="0" lvl="0" marL="0" rtl="0" algn="just">
              <a:lnSpc>
                <a:spcPct val="100000"/>
              </a:lnSpc>
              <a:spcBef>
                <a:spcPts val="1000"/>
              </a:spcBef>
              <a:spcAft>
                <a:spcPts val="0"/>
              </a:spcAft>
              <a:buClr>
                <a:srgbClr val="000000"/>
              </a:buClr>
              <a:buSzPts val="1600"/>
              <a:buNone/>
            </a:pPr>
            <a:r>
              <a:rPr b="0" lang="en-US" sz="1600">
                <a:solidFill>
                  <a:srgbClr val="000000"/>
                </a:solidFill>
                <a:latin typeface="Quattrocento Sans"/>
                <a:ea typeface="Quattrocento Sans"/>
                <a:cs typeface="Quattrocento Sans"/>
                <a:sym typeface="Quattrocento Sans"/>
              </a:rPr>
              <a:t>◈ </a:t>
            </a:r>
            <a:r>
              <a:rPr b="0" lang="en-US" sz="1600"/>
              <a:t>Tested </a:t>
            </a:r>
            <a:r>
              <a:rPr lang="en-US" sz="1600"/>
              <a:t>user authentication and access controls </a:t>
            </a:r>
            <a:r>
              <a:rPr b="0" lang="en-US" sz="1600"/>
              <a:t>for security robustness.</a:t>
            </a:r>
            <a:endParaRPr/>
          </a:p>
          <a:p>
            <a:pPr indent="0" lvl="0" marL="0" rtl="0" algn="just">
              <a:lnSpc>
                <a:spcPct val="100000"/>
              </a:lnSpc>
              <a:spcBef>
                <a:spcPts val="1000"/>
              </a:spcBef>
              <a:spcAft>
                <a:spcPts val="0"/>
              </a:spcAft>
              <a:buClr>
                <a:srgbClr val="000000"/>
              </a:buClr>
              <a:buSzPts val="1600"/>
              <a:buNone/>
            </a:pPr>
            <a:r>
              <a:rPr b="0" lang="en-US" sz="1600">
                <a:solidFill>
                  <a:srgbClr val="000000"/>
                </a:solidFill>
                <a:latin typeface="Quattrocento Sans"/>
                <a:ea typeface="Quattrocento Sans"/>
                <a:cs typeface="Quattrocento Sans"/>
                <a:sym typeface="Quattrocento Sans"/>
              </a:rPr>
              <a:t>◈ </a:t>
            </a:r>
            <a:r>
              <a:rPr b="0" lang="en-US" sz="1600"/>
              <a:t>Carried out </a:t>
            </a:r>
            <a:r>
              <a:rPr lang="en-US" sz="1600"/>
              <a:t>usability testing </a:t>
            </a:r>
            <a:r>
              <a:rPr b="0" lang="en-US" sz="1600"/>
              <a:t>to guarantee a smooth and intuitive user experience.</a:t>
            </a:r>
            <a:endParaRPr/>
          </a:p>
          <a:p>
            <a:pPr indent="0" lvl="0" marL="0" rtl="0" algn="just">
              <a:lnSpc>
                <a:spcPct val="100000"/>
              </a:lnSpc>
              <a:spcBef>
                <a:spcPts val="1000"/>
              </a:spcBef>
              <a:spcAft>
                <a:spcPts val="0"/>
              </a:spcAft>
              <a:buClr>
                <a:srgbClr val="000000"/>
              </a:buClr>
              <a:buSzPts val="1600"/>
              <a:buNone/>
            </a:pPr>
            <a:r>
              <a:rPr b="0" lang="en-US" sz="1600">
                <a:solidFill>
                  <a:srgbClr val="000000"/>
                </a:solidFill>
                <a:latin typeface="Quattrocento Sans"/>
                <a:ea typeface="Quattrocento Sans"/>
                <a:cs typeface="Quattrocento Sans"/>
                <a:sym typeface="Quattrocento Sans"/>
              </a:rPr>
              <a:t>◈ </a:t>
            </a:r>
            <a:r>
              <a:rPr b="0" lang="en-US" sz="1600"/>
              <a:t>Fixed </a:t>
            </a:r>
            <a:r>
              <a:rPr lang="en-US" sz="1600"/>
              <a:t>bugs identified </a:t>
            </a:r>
            <a:r>
              <a:rPr b="0" lang="en-US" sz="1600"/>
              <a:t>during testing phases to improve system stability.</a:t>
            </a:r>
            <a:endParaRPr/>
          </a:p>
          <a:p>
            <a:pPr indent="0" lvl="0" marL="0" rtl="0" algn="just">
              <a:lnSpc>
                <a:spcPct val="100000"/>
              </a:lnSpc>
              <a:spcBef>
                <a:spcPts val="1000"/>
              </a:spcBef>
              <a:spcAft>
                <a:spcPts val="0"/>
              </a:spcAft>
              <a:buClr>
                <a:srgbClr val="000000"/>
              </a:buClr>
              <a:buSzPts val="1600"/>
              <a:buNone/>
            </a:pPr>
            <a:r>
              <a:rPr b="0" lang="en-US" sz="1600">
                <a:solidFill>
                  <a:srgbClr val="000000"/>
                </a:solidFill>
                <a:latin typeface="Quattrocento Sans"/>
                <a:ea typeface="Quattrocento Sans"/>
                <a:cs typeface="Quattrocento Sans"/>
                <a:sym typeface="Quattrocento Sans"/>
              </a:rPr>
              <a:t>◈ </a:t>
            </a:r>
            <a:r>
              <a:rPr b="0" lang="en-US" sz="1600"/>
              <a:t>Ensured the system handles </a:t>
            </a:r>
            <a:r>
              <a:rPr lang="en-US" sz="1600"/>
              <a:t>edge cases and error conditions </a:t>
            </a:r>
            <a:r>
              <a:rPr b="0" lang="en-US" sz="1600"/>
              <a:t>gracefully.</a:t>
            </a:r>
            <a:endParaRPr b="0" sz="1600"/>
          </a:p>
        </p:txBody>
      </p:sp>
      <p:sp>
        <p:nvSpPr>
          <p:cNvPr id="625" name="Google Shape;625;p22"/>
          <p:cNvSpPr txBox="1"/>
          <p:nvPr/>
        </p:nvSpPr>
        <p:spPr>
          <a:xfrm>
            <a:off x="762000" y="663499"/>
            <a:ext cx="6477000" cy="66497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2"/>
              </a:buClr>
              <a:buSzPts val="4000"/>
              <a:buFont typeface="Quattrocento Sans"/>
              <a:buNone/>
            </a:pPr>
            <a:r>
              <a:rPr b="1" lang="en-US" sz="4000" u="sng">
                <a:solidFill>
                  <a:schemeClr val="accent2"/>
                </a:solidFill>
                <a:latin typeface="Quattrocento Sans"/>
                <a:ea typeface="Quattrocento Sans"/>
                <a:cs typeface="Quattrocento Sans"/>
                <a:sym typeface="Quattrocento Sans"/>
              </a:rPr>
              <a:t>Testing and Validation</a:t>
            </a:r>
            <a:endParaRPr b="1" sz="4000">
              <a:solidFill>
                <a:schemeClr val="accent2"/>
              </a:solidFill>
              <a:latin typeface="Quattrocento Sans"/>
              <a:ea typeface="Quattrocento Sans"/>
              <a:cs typeface="Quattrocento Sans"/>
              <a:sym typeface="Quattrocento Sans"/>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23"/>
          <p:cNvSpPr/>
          <p:nvPr/>
        </p:nvSpPr>
        <p:spPr>
          <a:xfrm>
            <a:off x="0" y="3448617"/>
            <a:ext cx="12192000" cy="468907"/>
          </a:xfrm>
          <a:custGeom>
            <a:rect b="b" l="l" r="r" t="t"/>
            <a:pathLst>
              <a:path extrusionOk="0" h="10990" w="285750">
                <a:moveTo>
                  <a:pt x="0" y="0"/>
                </a:moveTo>
                <a:lnTo>
                  <a:pt x="0" y="10990"/>
                </a:lnTo>
                <a:lnTo>
                  <a:pt x="285750" y="10990"/>
                </a:lnTo>
                <a:lnTo>
                  <a:pt x="285750" y="0"/>
                </a:lnTo>
                <a:close/>
              </a:path>
            </a:pathLst>
          </a:custGeom>
          <a:solidFill>
            <a:srgbClr val="F2F2F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nvGrpSpPr>
          <p:cNvPr id="631" name="Google Shape;631;p23"/>
          <p:cNvGrpSpPr/>
          <p:nvPr/>
        </p:nvGrpSpPr>
        <p:grpSpPr>
          <a:xfrm>
            <a:off x="2324394" y="3544620"/>
            <a:ext cx="88960" cy="1108480"/>
            <a:chOff x="5117952" y="2967078"/>
            <a:chExt cx="66720" cy="831360"/>
          </a:xfrm>
        </p:grpSpPr>
        <p:sp>
          <p:nvSpPr>
            <p:cNvPr id="632" name="Google Shape;632;p23"/>
            <p:cNvSpPr/>
            <p:nvPr/>
          </p:nvSpPr>
          <p:spPr>
            <a:xfrm>
              <a:off x="5148448" y="3052806"/>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33" name="Google Shape;633;p23"/>
            <p:cNvSpPr/>
            <p:nvPr/>
          </p:nvSpPr>
          <p:spPr>
            <a:xfrm>
              <a:off x="5148448" y="3138534"/>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34" name="Google Shape;634;p23"/>
            <p:cNvSpPr/>
            <p:nvPr/>
          </p:nvSpPr>
          <p:spPr>
            <a:xfrm>
              <a:off x="5148448" y="3224262"/>
              <a:ext cx="9536" cy="47648"/>
            </a:xfrm>
            <a:custGeom>
              <a:rect b="b" l="l" r="r" t="t"/>
              <a:pathLst>
                <a:path extrusionOk="0" h="1489" w="298">
                  <a:moveTo>
                    <a:pt x="0" y="0"/>
                  </a:moveTo>
                  <a:lnTo>
                    <a:pt x="0" y="1488"/>
                  </a:lnTo>
                  <a:lnTo>
                    <a:pt x="298" y="1488"/>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35" name="Google Shape;635;p23"/>
            <p:cNvSpPr/>
            <p:nvPr/>
          </p:nvSpPr>
          <p:spPr>
            <a:xfrm>
              <a:off x="5148448" y="2967078"/>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36" name="Google Shape;636;p23"/>
            <p:cNvSpPr/>
            <p:nvPr/>
          </p:nvSpPr>
          <p:spPr>
            <a:xfrm>
              <a:off x="5148448" y="3657830"/>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37" name="Google Shape;637;p23"/>
            <p:cNvSpPr/>
            <p:nvPr/>
          </p:nvSpPr>
          <p:spPr>
            <a:xfrm>
              <a:off x="5148448" y="3572102"/>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38" name="Google Shape;638;p23"/>
            <p:cNvSpPr/>
            <p:nvPr/>
          </p:nvSpPr>
          <p:spPr>
            <a:xfrm>
              <a:off x="5148448" y="3481414"/>
              <a:ext cx="9536" cy="47648"/>
            </a:xfrm>
            <a:custGeom>
              <a:rect b="b" l="l" r="r" t="t"/>
              <a:pathLst>
                <a:path extrusionOk="0" h="1489"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39" name="Google Shape;639;p23"/>
            <p:cNvSpPr/>
            <p:nvPr/>
          </p:nvSpPr>
          <p:spPr>
            <a:xfrm>
              <a:off x="5148448" y="3395686"/>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40" name="Google Shape;640;p23"/>
            <p:cNvSpPr/>
            <p:nvPr/>
          </p:nvSpPr>
          <p:spPr>
            <a:xfrm>
              <a:off x="5148448" y="3309958"/>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41" name="Google Shape;641;p23"/>
            <p:cNvSpPr/>
            <p:nvPr/>
          </p:nvSpPr>
          <p:spPr>
            <a:xfrm>
              <a:off x="5117952" y="3731750"/>
              <a:ext cx="66720" cy="66688"/>
            </a:xfrm>
            <a:custGeom>
              <a:rect b="b" l="l" r="r" t="t"/>
              <a:pathLst>
                <a:path extrusionOk="0" h="2084" w="2085">
                  <a:moveTo>
                    <a:pt x="1037" y="0"/>
                  </a:moveTo>
                  <a:cubicBezTo>
                    <a:pt x="465" y="0"/>
                    <a:pt x="1" y="464"/>
                    <a:pt x="1" y="1048"/>
                  </a:cubicBezTo>
                  <a:cubicBezTo>
                    <a:pt x="1" y="1619"/>
                    <a:pt x="465" y="2084"/>
                    <a:pt x="1037" y="2084"/>
                  </a:cubicBezTo>
                  <a:cubicBezTo>
                    <a:pt x="1620" y="2084"/>
                    <a:pt x="2084" y="1619"/>
                    <a:pt x="2084" y="1048"/>
                  </a:cubicBezTo>
                  <a:cubicBezTo>
                    <a:pt x="2084" y="464"/>
                    <a:pt x="1620" y="0"/>
                    <a:pt x="1037" y="0"/>
                  </a:cubicBez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sp>
        <p:nvSpPr>
          <p:cNvPr id="642" name="Google Shape;642;p23"/>
          <p:cNvSpPr/>
          <p:nvPr/>
        </p:nvSpPr>
        <p:spPr>
          <a:xfrm>
            <a:off x="2419391" y="3838248"/>
            <a:ext cx="12757" cy="63531"/>
          </a:xfrm>
          <a:custGeom>
            <a:rect b="b" l="l" r="r" t="t"/>
            <a:pathLst>
              <a:path extrusionOk="0" h="1489" w="299">
                <a:moveTo>
                  <a:pt x="1" y="1"/>
                </a:moveTo>
                <a:lnTo>
                  <a:pt x="1" y="1489"/>
                </a:lnTo>
                <a:lnTo>
                  <a:pt x="299" y="1489"/>
                </a:lnTo>
                <a:lnTo>
                  <a:pt x="299"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43" name="Google Shape;643;p23"/>
          <p:cNvSpPr/>
          <p:nvPr/>
        </p:nvSpPr>
        <p:spPr>
          <a:xfrm>
            <a:off x="1526847" y="3443027"/>
            <a:ext cx="1684053" cy="469419"/>
          </a:xfrm>
          <a:custGeom>
            <a:rect b="b" l="l" r="r" t="t"/>
            <a:pathLst>
              <a:path extrusionOk="0" h="11002" w="39470">
                <a:moveTo>
                  <a:pt x="1227" y="1"/>
                </a:moveTo>
                <a:cubicBezTo>
                  <a:pt x="465" y="1"/>
                  <a:pt x="1" y="858"/>
                  <a:pt x="417" y="1501"/>
                </a:cubicBezTo>
                <a:lnTo>
                  <a:pt x="6359" y="10561"/>
                </a:lnTo>
                <a:cubicBezTo>
                  <a:pt x="6537" y="10835"/>
                  <a:pt x="6847" y="11002"/>
                  <a:pt x="7168" y="11002"/>
                </a:cubicBezTo>
                <a:lnTo>
                  <a:pt x="38232" y="11002"/>
                </a:lnTo>
                <a:cubicBezTo>
                  <a:pt x="39006" y="11002"/>
                  <a:pt x="39470" y="10145"/>
                  <a:pt x="39041" y="9502"/>
                </a:cubicBezTo>
                <a:lnTo>
                  <a:pt x="33100" y="441"/>
                </a:lnTo>
                <a:cubicBezTo>
                  <a:pt x="32921" y="167"/>
                  <a:pt x="32624" y="1"/>
                  <a:pt x="32290"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1867">
                <a:solidFill>
                  <a:srgbClr val="FFFFFF"/>
                </a:solidFill>
                <a:latin typeface="Fira Sans Extra Condensed Medium"/>
                <a:ea typeface="Fira Sans Extra Condensed Medium"/>
                <a:cs typeface="Fira Sans Extra Condensed Medium"/>
                <a:sym typeface="Fira Sans Extra Condensed Medium"/>
              </a:rPr>
              <a:t>Week 2</a:t>
            </a:r>
            <a:endParaRPr sz="1867">
              <a:solidFill>
                <a:srgbClr val="FFFFFF"/>
              </a:solidFill>
              <a:latin typeface="Fira Sans Extra Condensed Medium"/>
              <a:ea typeface="Fira Sans Extra Condensed Medium"/>
              <a:cs typeface="Fira Sans Extra Condensed Medium"/>
              <a:sym typeface="Fira Sans Extra Condensed Medium"/>
            </a:endParaRPr>
          </a:p>
        </p:txBody>
      </p:sp>
      <p:sp>
        <p:nvSpPr>
          <p:cNvPr id="644" name="Google Shape;644;p23"/>
          <p:cNvSpPr txBox="1"/>
          <p:nvPr/>
        </p:nvSpPr>
        <p:spPr>
          <a:xfrm>
            <a:off x="1369462" y="4754716"/>
            <a:ext cx="1998800" cy="7132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US" sz="1600">
                <a:solidFill>
                  <a:srgbClr val="434343"/>
                </a:solidFill>
                <a:latin typeface="Roboto"/>
                <a:ea typeface="Roboto"/>
                <a:cs typeface="Roboto"/>
                <a:sym typeface="Roboto"/>
              </a:rPr>
              <a:t>Requirement Analysis</a:t>
            </a:r>
            <a:endParaRPr sz="1600">
              <a:solidFill>
                <a:schemeClr val="dk1"/>
              </a:solidFill>
              <a:latin typeface="Arial"/>
              <a:ea typeface="Arial"/>
              <a:cs typeface="Arial"/>
              <a:sym typeface="Arial"/>
            </a:endParaRPr>
          </a:p>
        </p:txBody>
      </p:sp>
      <p:sp>
        <p:nvSpPr>
          <p:cNvPr id="645" name="Google Shape;645;p23"/>
          <p:cNvSpPr/>
          <p:nvPr/>
        </p:nvSpPr>
        <p:spPr>
          <a:xfrm>
            <a:off x="5397936" y="3838249"/>
            <a:ext cx="12715" cy="63531"/>
          </a:xfrm>
          <a:custGeom>
            <a:rect b="b" l="l" r="r" t="t"/>
            <a:pathLst>
              <a:path extrusionOk="0" h="1489"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nvGrpSpPr>
          <p:cNvPr id="646" name="Google Shape;646;p23"/>
          <p:cNvGrpSpPr/>
          <p:nvPr/>
        </p:nvGrpSpPr>
        <p:grpSpPr>
          <a:xfrm>
            <a:off x="5302918" y="3544621"/>
            <a:ext cx="88960" cy="1108480"/>
            <a:chOff x="5117952" y="2967078"/>
            <a:chExt cx="66720" cy="831360"/>
          </a:xfrm>
        </p:grpSpPr>
        <p:sp>
          <p:nvSpPr>
            <p:cNvPr id="647" name="Google Shape;647;p23"/>
            <p:cNvSpPr/>
            <p:nvPr/>
          </p:nvSpPr>
          <p:spPr>
            <a:xfrm>
              <a:off x="5148448" y="3052806"/>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48" name="Google Shape;648;p23"/>
            <p:cNvSpPr/>
            <p:nvPr/>
          </p:nvSpPr>
          <p:spPr>
            <a:xfrm>
              <a:off x="5148448" y="3138534"/>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49" name="Google Shape;649;p23"/>
            <p:cNvSpPr/>
            <p:nvPr/>
          </p:nvSpPr>
          <p:spPr>
            <a:xfrm>
              <a:off x="5148448" y="3224262"/>
              <a:ext cx="9536" cy="47648"/>
            </a:xfrm>
            <a:custGeom>
              <a:rect b="b" l="l" r="r" t="t"/>
              <a:pathLst>
                <a:path extrusionOk="0" h="1489" w="298">
                  <a:moveTo>
                    <a:pt x="0" y="0"/>
                  </a:moveTo>
                  <a:lnTo>
                    <a:pt x="0" y="1488"/>
                  </a:lnTo>
                  <a:lnTo>
                    <a:pt x="298" y="1488"/>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50" name="Google Shape;650;p23"/>
            <p:cNvSpPr/>
            <p:nvPr/>
          </p:nvSpPr>
          <p:spPr>
            <a:xfrm>
              <a:off x="5148448" y="2967078"/>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51" name="Google Shape;651;p23"/>
            <p:cNvSpPr/>
            <p:nvPr/>
          </p:nvSpPr>
          <p:spPr>
            <a:xfrm>
              <a:off x="5148448" y="3657830"/>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52" name="Google Shape;652;p23"/>
            <p:cNvSpPr/>
            <p:nvPr/>
          </p:nvSpPr>
          <p:spPr>
            <a:xfrm>
              <a:off x="5148448" y="3572102"/>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53" name="Google Shape;653;p23"/>
            <p:cNvSpPr/>
            <p:nvPr/>
          </p:nvSpPr>
          <p:spPr>
            <a:xfrm>
              <a:off x="5148448" y="3481414"/>
              <a:ext cx="9536" cy="47648"/>
            </a:xfrm>
            <a:custGeom>
              <a:rect b="b" l="l" r="r" t="t"/>
              <a:pathLst>
                <a:path extrusionOk="0" h="1489"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54" name="Google Shape;654;p23"/>
            <p:cNvSpPr/>
            <p:nvPr/>
          </p:nvSpPr>
          <p:spPr>
            <a:xfrm>
              <a:off x="5148448" y="3395686"/>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55" name="Google Shape;655;p23"/>
            <p:cNvSpPr/>
            <p:nvPr/>
          </p:nvSpPr>
          <p:spPr>
            <a:xfrm>
              <a:off x="5148448" y="3309958"/>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56" name="Google Shape;656;p23"/>
            <p:cNvSpPr/>
            <p:nvPr/>
          </p:nvSpPr>
          <p:spPr>
            <a:xfrm>
              <a:off x="5117952" y="3731750"/>
              <a:ext cx="66720" cy="66688"/>
            </a:xfrm>
            <a:custGeom>
              <a:rect b="b" l="l" r="r" t="t"/>
              <a:pathLst>
                <a:path extrusionOk="0" h="2084" w="2085">
                  <a:moveTo>
                    <a:pt x="1037" y="0"/>
                  </a:moveTo>
                  <a:cubicBezTo>
                    <a:pt x="465" y="0"/>
                    <a:pt x="1" y="464"/>
                    <a:pt x="1" y="1048"/>
                  </a:cubicBezTo>
                  <a:cubicBezTo>
                    <a:pt x="1" y="1619"/>
                    <a:pt x="465" y="2084"/>
                    <a:pt x="1037" y="2084"/>
                  </a:cubicBezTo>
                  <a:cubicBezTo>
                    <a:pt x="1620" y="2084"/>
                    <a:pt x="2084" y="1619"/>
                    <a:pt x="2084" y="1048"/>
                  </a:cubicBezTo>
                  <a:cubicBezTo>
                    <a:pt x="2084" y="464"/>
                    <a:pt x="1620" y="0"/>
                    <a:pt x="1037" y="0"/>
                  </a:cubicBez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sp>
        <p:nvSpPr>
          <p:cNvPr id="657" name="Google Shape;657;p23"/>
          <p:cNvSpPr/>
          <p:nvPr/>
        </p:nvSpPr>
        <p:spPr>
          <a:xfrm>
            <a:off x="4505350" y="3443028"/>
            <a:ext cx="1684096" cy="469419"/>
          </a:xfrm>
          <a:custGeom>
            <a:rect b="b" l="l" r="r" t="t"/>
            <a:pathLst>
              <a:path extrusionOk="0" h="11002" w="39471">
                <a:moveTo>
                  <a:pt x="1227" y="1"/>
                </a:moveTo>
                <a:cubicBezTo>
                  <a:pt x="465" y="1"/>
                  <a:pt x="1" y="858"/>
                  <a:pt x="418" y="1501"/>
                </a:cubicBezTo>
                <a:lnTo>
                  <a:pt x="6359" y="10561"/>
                </a:lnTo>
                <a:cubicBezTo>
                  <a:pt x="6537" y="10835"/>
                  <a:pt x="6847" y="11002"/>
                  <a:pt x="7168" y="11002"/>
                </a:cubicBezTo>
                <a:lnTo>
                  <a:pt x="38232" y="11002"/>
                </a:lnTo>
                <a:cubicBezTo>
                  <a:pt x="39006" y="11002"/>
                  <a:pt x="39470" y="10145"/>
                  <a:pt x="39041" y="9502"/>
                </a:cubicBezTo>
                <a:lnTo>
                  <a:pt x="33112" y="441"/>
                </a:lnTo>
                <a:cubicBezTo>
                  <a:pt x="32934" y="167"/>
                  <a:pt x="32624" y="1"/>
                  <a:pt x="32303"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1867">
                <a:solidFill>
                  <a:srgbClr val="FFFFFF"/>
                </a:solidFill>
                <a:latin typeface="Fira Sans Extra Condensed Medium"/>
                <a:ea typeface="Fira Sans Extra Condensed Medium"/>
                <a:cs typeface="Fira Sans Extra Condensed Medium"/>
                <a:sym typeface="Fira Sans Extra Condensed Medium"/>
              </a:rPr>
              <a:t>Week 4</a:t>
            </a:r>
            <a:endParaRPr sz="1867">
              <a:solidFill>
                <a:srgbClr val="FFFFFF"/>
              </a:solidFill>
              <a:latin typeface="Fira Sans Extra Condensed Medium"/>
              <a:ea typeface="Fira Sans Extra Condensed Medium"/>
              <a:cs typeface="Fira Sans Extra Condensed Medium"/>
              <a:sym typeface="Fira Sans Extra Condensed Medium"/>
            </a:endParaRPr>
          </a:p>
        </p:txBody>
      </p:sp>
      <p:sp>
        <p:nvSpPr>
          <p:cNvPr id="658" name="Google Shape;658;p23"/>
          <p:cNvSpPr txBox="1"/>
          <p:nvPr/>
        </p:nvSpPr>
        <p:spPr>
          <a:xfrm>
            <a:off x="4348119" y="4754717"/>
            <a:ext cx="1998800" cy="7132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US" sz="1600">
                <a:solidFill>
                  <a:srgbClr val="434343"/>
                </a:solidFill>
                <a:latin typeface="Roboto"/>
                <a:ea typeface="Roboto"/>
                <a:cs typeface="Roboto"/>
                <a:sym typeface="Roboto"/>
              </a:rPr>
              <a:t>UI/UX Design  </a:t>
            </a:r>
            <a:endParaRPr/>
          </a:p>
        </p:txBody>
      </p:sp>
      <p:grpSp>
        <p:nvGrpSpPr>
          <p:cNvPr id="659" name="Google Shape;659;p23"/>
          <p:cNvGrpSpPr/>
          <p:nvPr/>
        </p:nvGrpSpPr>
        <p:grpSpPr>
          <a:xfrm>
            <a:off x="8283387" y="3544622"/>
            <a:ext cx="88960" cy="1108480"/>
            <a:chOff x="5117952" y="2967078"/>
            <a:chExt cx="66720" cy="831360"/>
          </a:xfrm>
        </p:grpSpPr>
        <p:sp>
          <p:nvSpPr>
            <p:cNvPr id="660" name="Google Shape;660;p23"/>
            <p:cNvSpPr/>
            <p:nvPr/>
          </p:nvSpPr>
          <p:spPr>
            <a:xfrm>
              <a:off x="5148448" y="3052806"/>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61" name="Google Shape;661;p23"/>
            <p:cNvSpPr/>
            <p:nvPr/>
          </p:nvSpPr>
          <p:spPr>
            <a:xfrm>
              <a:off x="5148448" y="3138534"/>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62" name="Google Shape;662;p23"/>
            <p:cNvSpPr/>
            <p:nvPr/>
          </p:nvSpPr>
          <p:spPr>
            <a:xfrm>
              <a:off x="5148448" y="3224262"/>
              <a:ext cx="9536" cy="47648"/>
            </a:xfrm>
            <a:custGeom>
              <a:rect b="b" l="l" r="r" t="t"/>
              <a:pathLst>
                <a:path extrusionOk="0" h="1489" w="298">
                  <a:moveTo>
                    <a:pt x="0" y="0"/>
                  </a:moveTo>
                  <a:lnTo>
                    <a:pt x="0" y="1488"/>
                  </a:lnTo>
                  <a:lnTo>
                    <a:pt x="298" y="1488"/>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63" name="Google Shape;663;p23"/>
            <p:cNvSpPr/>
            <p:nvPr/>
          </p:nvSpPr>
          <p:spPr>
            <a:xfrm>
              <a:off x="5148448" y="2967078"/>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64" name="Google Shape;664;p23"/>
            <p:cNvSpPr/>
            <p:nvPr/>
          </p:nvSpPr>
          <p:spPr>
            <a:xfrm>
              <a:off x="5148448" y="3657830"/>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65" name="Google Shape;665;p23"/>
            <p:cNvSpPr/>
            <p:nvPr/>
          </p:nvSpPr>
          <p:spPr>
            <a:xfrm>
              <a:off x="5148448" y="3572102"/>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66" name="Google Shape;666;p23"/>
            <p:cNvSpPr/>
            <p:nvPr/>
          </p:nvSpPr>
          <p:spPr>
            <a:xfrm>
              <a:off x="5148448" y="3481414"/>
              <a:ext cx="9536" cy="47648"/>
            </a:xfrm>
            <a:custGeom>
              <a:rect b="b" l="l" r="r" t="t"/>
              <a:pathLst>
                <a:path extrusionOk="0" h="1489"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67" name="Google Shape;667;p23"/>
            <p:cNvSpPr/>
            <p:nvPr/>
          </p:nvSpPr>
          <p:spPr>
            <a:xfrm>
              <a:off x="5148448" y="3395686"/>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68" name="Google Shape;668;p23"/>
            <p:cNvSpPr/>
            <p:nvPr/>
          </p:nvSpPr>
          <p:spPr>
            <a:xfrm>
              <a:off x="5148448" y="3309958"/>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69" name="Google Shape;669;p23"/>
            <p:cNvSpPr/>
            <p:nvPr/>
          </p:nvSpPr>
          <p:spPr>
            <a:xfrm>
              <a:off x="5117952" y="3731750"/>
              <a:ext cx="66720" cy="66688"/>
            </a:xfrm>
            <a:custGeom>
              <a:rect b="b" l="l" r="r" t="t"/>
              <a:pathLst>
                <a:path extrusionOk="0" h="2084" w="2085">
                  <a:moveTo>
                    <a:pt x="1037" y="0"/>
                  </a:moveTo>
                  <a:cubicBezTo>
                    <a:pt x="465" y="0"/>
                    <a:pt x="1" y="464"/>
                    <a:pt x="1" y="1048"/>
                  </a:cubicBezTo>
                  <a:cubicBezTo>
                    <a:pt x="1" y="1619"/>
                    <a:pt x="465" y="2084"/>
                    <a:pt x="1037" y="2084"/>
                  </a:cubicBezTo>
                  <a:cubicBezTo>
                    <a:pt x="1620" y="2084"/>
                    <a:pt x="2084" y="1619"/>
                    <a:pt x="2084" y="1048"/>
                  </a:cubicBezTo>
                  <a:cubicBezTo>
                    <a:pt x="2084" y="464"/>
                    <a:pt x="1620" y="0"/>
                    <a:pt x="1037" y="0"/>
                  </a:cubicBez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sp>
        <p:nvSpPr>
          <p:cNvPr id="670" name="Google Shape;670;p23"/>
          <p:cNvSpPr/>
          <p:nvPr/>
        </p:nvSpPr>
        <p:spPr>
          <a:xfrm>
            <a:off x="8377638" y="3838250"/>
            <a:ext cx="6656" cy="63531"/>
          </a:xfrm>
          <a:custGeom>
            <a:rect b="b" l="l" r="r" t="t"/>
            <a:pathLst>
              <a:path extrusionOk="0" h="1489" w="156">
                <a:moveTo>
                  <a:pt x="0" y="1"/>
                </a:moveTo>
                <a:lnTo>
                  <a:pt x="0" y="1489"/>
                </a:lnTo>
                <a:lnTo>
                  <a:pt x="155" y="1489"/>
                </a:lnTo>
                <a:lnTo>
                  <a:pt x="155"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71" name="Google Shape;671;p23"/>
          <p:cNvSpPr/>
          <p:nvPr/>
        </p:nvSpPr>
        <p:spPr>
          <a:xfrm>
            <a:off x="7497766" y="3443029"/>
            <a:ext cx="1660203" cy="469419"/>
          </a:xfrm>
          <a:custGeom>
            <a:rect b="b" l="l" r="r" t="t"/>
            <a:pathLst>
              <a:path extrusionOk="0" h="11002" w="38911">
                <a:moveTo>
                  <a:pt x="1834" y="1"/>
                </a:moveTo>
                <a:cubicBezTo>
                  <a:pt x="691" y="1"/>
                  <a:pt x="1" y="1274"/>
                  <a:pt x="632" y="2239"/>
                </a:cubicBezTo>
                <a:lnTo>
                  <a:pt x="5930" y="10347"/>
                </a:lnTo>
                <a:cubicBezTo>
                  <a:pt x="6204" y="10752"/>
                  <a:pt x="6656" y="11002"/>
                  <a:pt x="7145" y="11002"/>
                </a:cubicBezTo>
                <a:lnTo>
                  <a:pt x="37065" y="11002"/>
                </a:lnTo>
                <a:cubicBezTo>
                  <a:pt x="38208" y="11002"/>
                  <a:pt x="38910" y="9716"/>
                  <a:pt x="38268" y="8752"/>
                </a:cubicBezTo>
                <a:lnTo>
                  <a:pt x="32969" y="655"/>
                </a:lnTo>
                <a:cubicBezTo>
                  <a:pt x="32695" y="251"/>
                  <a:pt x="32243" y="1"/>
                  <a:pt x="31755" y="1"/>
                </a:cubicBez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1867">
                <a:solidFill>
                  <a:srgbClr val="FFFFFF"/>
                </a:solidFill>
                <a:latin typeface="Fira Sans Extra Condensed Medium"/>
                <a:ea typeface="Fira Sans Extra Condensed Medium"/>
                <a:cs typeface="Fira Sans Extra Condensed Medium"/>
                <a:sym typeface="Fira Sans Extra Condensed Medium"/>
              </a:rPr>
              <a:t>Week 6</a:t>
            </a:r>
            <a:endParaRPr sz="1867">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672" name="Google Shape;672;p23"/>
          <p:cNvGrpSpPr/>
          <p:nvPr/>
        </p:nvGrpSpPr>
        <p:grpSpPr>
          <a:xfrm>
            <a:off x="637440" y="4115842"/>
            <a:ext cx="472688" cy="471857"/>
            <a:chOff x="-35721990" y="5054516"/>
            <a:chExt cx="292167" cy="291654"/>
          </a:xfrm>
        </p:grpSpPr>
        <p:sp>
          <p:nvSpPr>
            <p:cNvPr id="673" name="Google Shape;673;p23"/>
            <p:cNvSpPr/>
            <p:nvPr/>
          </p:nvSpPr>
          <p:spPr>
            <a:xfrm>
              <a:off x="-35661398" y="5054516"/>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74" name="Google Shape;674;p23"/>
            <p:cNvSpPr/>
            <p:nvPr/>
          </p:nvSpPr>
          <p:spPr>
            <a:xfrm>
              <a:off x="-35669648" y="5209891"/>
              <a:ext cx="16550" cy="18150"/>
            </a:xfrm>
            <a:custGeom>
              <a:rect b="b" l="l" r="r" t="t"/>
              <a:pathLst>
                <a:path extrusionOk="0" h="726" w="662">
                  <a:moveTo>
                    <a:pt x="1" y="1"/>
                  </a:moveTo>
                  <a:lnTo>
                    <a:pt x="1" y="725"/>
                  </a:lnTo>
                  <a:lnTo>
                    <a:pt x="662" y="725"/>
                  </a:lnTo>
                  <a:lnTo>
                    <a:pt x="662"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75" name="Google Shape;675;p23"/>
            <p:cNvSpPr/>
            <p:nvPr/>
          </p:nvSpPr>
          <p:spPr>
            <a:xfrm>
              <a:off x="-35670072" y="5138992"/>
              <a:ext cx="16550" cy="16550"/>
            </a:xfrm>
            <a:custGeom>
              <a:rect b="b" l="l" r="r" t="t"/>
              <a:pathLst>
                <a:path extrusionOk="0" h="662" w="662">
                  <a:moveTo>
                    <a:pt x="1" y="0"/>
                  </a:moveTo>
                  <a:lnTo>
                    <a:pt x="1" y="662"/>
                  </a:lnTo>
                  <a:lnTo>
                    <a:pt x="662" y="662"/>
                  </a:lnTo>
                  <a:lnTo>
                    <a:pt x="662" y="0"/>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76" name="Google Shape;676;p23"/>
            <p:cNvSpPr/>
            <p:nvPr/>
          </p:nvSpPr>
          <p:spPr>
            <a:xfrm>
              <a:off x="-35670072" y="5276817"/>
              <a:ext cx="16550" cy="16575"/>
            </a:xfrm>
            <a:custGeom>
              <a:rect b="b" l="l" r="r" t="t"/>
              <a:pathLst>
                <a:path extrusionOk="0" h="663" w="662">
                  <a:moveTo>
                    <a:pt x="1" y="1"/>
                  </a:moveTo>
                  <a:lnTo>
                    <a:pt x="1" y="662"/>
                  </a:lnTo>
                  <a:lnTo>
                    <a:pt x="662" y="662"/>
                  </a:lnTo>
                  <a:lnTo>
                    <a:pt x="662"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77" name="Google Shape;677;p23"/>
            <p:cNvSpPr/>
            <p:nvPr/>
          </p:nvSpPr>
          <p:spPr>
            <a:xfrm>
              <a:off x="-35721990" y="507124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78" name="Google Shape;678;p23"/>
            <p:cNvSpPr/>
            <p:nvPr/>
          </p:nvSpPr>
          <p:spPr>
            <a:xfrm>
              <a:off x="-35481048" y="5155517"/>
              <a:ext cx="51225" cy="104000"/>
            </a:xfrm>
            <a:custGeom>
              <a:rect b="b" l="l" r="r" t="t"/>
              <a:pathLst>
                <a:path extrusionOk="0" h="4160" w="2049">
                  <a:moveTo>
                    <a:pt x="1" y="1"/>
                  </a:moveTo>
                  <a:lnTo>
                    <a:pt x="1" y="4160"/>
                  </a:lnTo>
                  <a:lnTo>
                    <a:pt x="2049" y="4160"/>
                  </a:lnTo>
                  <a:lnTo>
                    <a:pt x="2049"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79" name="Google Shape;679;p23"/>
            <p:cNvSpPr/>
            <p:nvPr/>
          </p:nvSpPr>
          <p:spPr>
            <a:xfrm>
              <a:off x="-35481048" y="5087792"/>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80" name="Google Shape;680;p23"/>
            <p:cNvSpPr/>
            <p:nvPr/>
          </p:nvSpPr>
          <p:spPr>
            <a:xfrm>
              <a:off x="-35479471" y="5276817"/>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sp>
        <p:nvSpPr>
          <p:cNvPr id="681" name="Google Shape;681;p23"/>
          <p:cNvSpPr txBox="1"/>
          <p:nvPr/>
        </p:nvSpPr>
        <p:spPr>
          <a:xfrm>
            <a:off x="7328470" y="4754719"/>
            <a:ext cx="1998800" cy="7132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US" sz="1600">
                <a:solidFill>
                  <a:srgbClr val="434343"/>
                </a:solidFill>
                <a:latin typeface="Roboto"/>
                <a:ea typeface="Roboto"/>
                <a:cs typeface="Roboto"/>
                <a:sym typeface="Roboto"/>
              </a:rPr>
              <a:t>Testing </a:t>
            </a:r>
            <a:endParaRPr/>
          </a:p>
        </p:txBody>
      </p:sp>
      <p:grpSp>
        <p:nvGrpSpPr>
          <p:cNvPr id="682" name="Google Shape;682;p23"/>
          <p:cNvGrpSpPr/>
          <p:nvPr/>
        </p:nvGrpSpPr>
        <p:grpSpPr>
          <a:xfrm rot="10800000">
            <a:off x="834429" y="2691689"/>
            <a:ext cx="88960" cy="1108480"/>
            <a:chOff x="5117952" y="2967078"/>
            <a:chExt cx="66720" cy="831360"/>
          </a:xfrm>
        </p:grpSpPr>
        <p:sp>
          <p:nvSpPr>
            <p:cNvPr id="683" name="Google Shape;683;p23"/>
            <p:cNvSpPr/>
            <p:nvPr/>
          </p:nvSpPr>
          <p:spPr>
            <a:xfrm>
              <a:off x="5148448" y="3052806"/>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84" name="Google Shape;684;p23"/>
            <p:cNvSpPr/>
            <p:nvPr/>
          </p:nvSpPr>
          <p:spPr>
            <a:xfrm>
              <a:off x="5148448" y="3138534"/>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85" name="Google Shape;685;p23"/>
            <p:cNvSpPr/>
            <p:nvPr/>
          </p:nvSpPr>
          <p:spPr>
            <a:xfrm>
              <a:off x="5148448" y="3224262"/>
              <a:ext cx="9536" cy="47648"/>
            </a:xfrm>
            <a:custGeom>
              <a:rect b="b" l="l" r="r" t="t"/>
              <a:pathLst>
                <a:path extrusionOk="0" h="1489" w="298">
                  <a:moveTo>
                    <a:pt x="0" y="0"/>
                  </a:moveTo>
                  <a:lnTo>
                    <a:pt x="0" y="1488"/>
                  </a:lnTo>
                  <a:lnTo>
                    <a:pt x="298" y="1488"/>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86" name="Google Shape;686;p23"/>
            <p:cNvSpPr/>
            <p:nvPr/>
          </p:nvSpPr>
          <p:spPr>
            <a:xfrm>
              <a:off x="5148448" y="2967078"/>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87" name="Google Shape;687;p23"/>
            <p:cNvSpPr/>
            <p:nvPr/>
          </p:nvSpPr>
          <p:spPr>
            <a:xfrm>
              <a:off x="5148448" y="3657830"/>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88" name="Google Shape;688;p23"/>
            <p:cNvSpPr/>
            <p:nvPr/>
          </p:nvSpPr>
          <p:spPr>
            <a:xfrm>
              <a:off x="5148448" y="3572102"/>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89" name="Google Shape;689;p23"/>
            <p:cNvSpPr/>
            <p:nvPr/>
          </p:nvSpPr>
          <p:spPr>
            <a:xfrm>
              <a:off x="5148448" y="3481414"/>
              <a:ext cx="9536" cy="47648"/>
            </a:xfrm>
            <a:custGeom>
              <a:rect b="b" l="l" r="r" t="t"/>
              <a:pathLst>
                <a:path extrusionOk="0" h="1489"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90" name="Google Shape;690;p23"/>
            <p:cNvSpPr/>
            <p:nvPr/>
          </p:nvSpPr>
          <p:spPr>
            <a:xfrm>
              <a:off x="5148448" y="3395686"/>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91" name="Google Shape;691;p23"/>
            <p:cNvSpPr/>
            <p:nvPr/>
          </p:nvSpPr>
          <p:spPr>
            <a:xfrm>
              <a:off x="5148448" y="3309958"/>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92" name="Google Shape;692;p23"/>
            <p:cNvSpPr/>
            <p:nvPr/>
          </p:nvSpPr>
          <p:spPr>
            <a:xfrm>
              <a:off x="5117952" y="3731750"/>
              <a:ext cx="66720" cy="66688"/>
            </a:xfrm>
            <a:custGeom>
              <a:rect b="b" l="l" r="r" t="t"/>
              <a:pathLst>
                <a:path extrusionOk="0" h="2084" w="2085">
                  <a:moveTo>
                    <a:pt x="1037" y="0"/>
                  </a:moveTo>
                  <a:cubicBezTo>
                    <a:pt x="465" y="0"/>
                    <a:pt x="1" y="464"/>
                    <a:pt x="1" y="1048"/>
                  </a:cubicBezTo>
                  <a:cubicBezTo>
                    <a:pt x="1" y="1619"/>
                    <a:pt x="465" y="2084"/>
                    <a:pt x="1037" y="2084"/>
                  </a:cubicBezTo>
                  <a:cubicBezTo>
                    <a:pt x="1620" y="2084"/>
                    <a:pt x="2084" y="1619"/>
                    <a:pt x="2084" y="1048"/>
                  </a:cubicBezTo>
                  <a:cubicBezTo>
                    <a:pt x="2084" y="464"/>
                    <a:pt x="1620" y="0"/>
                    <a:pt x="1037" y="0"/>
                  </a:cubicBez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sp>
        <p:nvSpPr>
          <p:cNvPr id="693" name="Google Shape;693;p23"/>
          <p:cNvSpPr/>
          <p:nvPr/>
        </p:nvSpPr>
        <p:spPr>
          <a:xfrm>
            <a:off x="869479" y="3450667"/>
            <a:ext cx="18816" cy="57429"/>
          </a:xfrm>
          <a:custGeom>
            <a:rect b="b" l="l" r="r" t="t"/>
            <a:pathLst>
              <a:path extrusionOk="0" h="1346" w="441">
                <a:moveTo>
                  <a:pt x="0" y="0"/>
                </a:moveTo>
                <a:lnTo>
                  <a:pt x="0" y="1346"/>
                </a:lnTo>
                <a:lnTo>
                  <a:pt x="441" y="1346"/>
                </a:lnTo>
                <a:lnTo>
                  <a:pt x="441"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94" name="Google Shape;694;p23"/>
          <p:cNvSpPr/>
          <p:nvPr/>
        </p:nvSpPr>
        <p:spPr>
          <a:xfrm>
            <a:off x="36882" y="3443029"/>
            <a:ext cx="1684053" cy="469419"/>
          </a:xfrm>
          <a:custGeom>
            <a:rect b="b" l="l" r="r" t="t"/>
            <a:pathLst>
              <a:path extrusionOk="0" h="11002" w="39470">
                <a:moveTo>
                  <a:pt x="1226" y="1"/>
                </a:moveTo>
                <a:cubicBezTo>
                  <a:pt x="464" y="1"/>
                  <a:pt x="0" y="858"/>
                  <a:pt x="417" y="1501"/>
                </a:cubicBezTo>
                <a:lnTo>
                  <a:pt x="6358" y="10561"/>
                </a:lnTo>
                <a:cubicBezTo>
                  <a:pt x="6537" y="10835"/>
                  <a:pt x="6846" y="11002"/>
                  <a:pt x="7168" y="11002"/>
                </a:cubicBezTo>
                <a:lnTo>
                  <a:pt x="38231" y="11002"/>
                </a:lnTo>
                <a:cubicBezTo>
                  <a:pt x="39005" y="11002"/>
                  <a:pt x="39469" y="10145"/>
                  <a:pt x="39041" y="9502"/>
                </a:cubicBezTo>
                <a:lnTo>
                  <a:pt x="33099" y="441"/>
                </a:lnTo>
                <a:cubicBezTo>
                  <a:pt x="32921" y="167"/>
                  <a:pt x="32623" y="1"/>
                  <a:pt x="32290"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1867">
                <a:solidFill>
                  <a:srgbClr val="FFFFFF"/>
                </a:solidFill>
                <a:latin typeface="Fira Sans Extra Condensed Medium"/>
                <a:ea typeface="Fira Sans Extra Condensed Medium"/>
                <a:cs typeface="Fira Sans Extra Condensed Medium"/>
                <a:sym typeface="Fira Sans Extra Condensed Medium"/>
              </a:rPr>
              <a:t>Week 1</a:t>
            </a:r>
            <a:endParaRPr sz="1867">
              <a:solidFill>
                <a:srgbClr val="FFFFFF"/>
              </a:solidFill>
              <a:latin typeface="Fira Sans Extra Condensed Medium"/>
              <a:ea typeface="Fira Sans Extra Condensed Medium"/>
              <a:cs typeface="Fira Sans Extra Condensed Medium"/>
              <a:sym typeface="Fira Sans Extra Condensed Medium"/>
            </a:endParaRPr>
          </a:p>
        </p:txBody>
      </p:sp>
      <p:sp>
        <p:nvSpPr>
          <p:cNvPr id="695" name="Google Shape;695;p23"/>
          <p:cNvSpPr txBox="1"/>
          <p:nvPr/>
        </p:nvSpPr>
        <p:spPr>
          <a:xfrm>
            <a:off x="-120510" y="1876885"/>
            <a:ext cx="1998800" cy="7132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Project Planning</a:t>
            </a:r>
            <a:endParaRPr/>
          </a:p>
        </p:txBody>
      </p:sp>
      <p:grpSp>
        <p:nvGrpSpPr>
          <p:cNvPr id="696" name="Google Shape;696;p23"/>
          <p:cNvGrpSpPr/>
          <p:nvPr/>
        </p:nvGrpSpPr>
        <p:grpSpPr>
          <a:xfrm rot="10800000">
            <a:off x="3977444" y="2691689"/>
            <a:ext cx="88960" cy="1108480"/>
            <a:chOff x="5117952" y="2967078"/>
            <a:chExt cx="66720" cy="831360"/>
          </a:xfrm>
        </p:grpSpPr>
        <p:sp>
          <p:nvSpPr>
            <p:cNvPr id="697" name="Google Shape;697;p23"/>
            <p:cNvSpPr/>
            <p:nvPr/>
          </p:nvSpPr>
          <p:spPr>
            <a:xfrm>
              <a:off x="5148448" y="3052806"/>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98" name="Google Shape;698;p23"/>
            <p:cNvSpPr/>
            <p:nvPr/>
          </p:nvSpPr>
          <p:spPr>
            <a:xfrm>
              <a:off x="5148448" y="3138534"/>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699" name="Google Shape;699;p23"/>
            <p:cNvSpPr/>
            <p:nvPr/>
          </p:nvSpPr>
          <p:spPr>
            <a:xfrm>
              <a:off x="5148448" y="3224262"/>
              <a:ext cx="9536" cy="47648"/>
            </a:xfrm>
            <a:custGeom>
              <a:rect b="b" l="l" r="r" t="t"/>
              <a:pathLst>
                <a:path extrusionOk="0" h="1489" w="298">
                  <a:moveTo>
                    <a:pt x="0" y="0"/>
                  </a:moveTo>
                  <a:lnTo>
                    <a:pt x="0" y="1488"/>
                  </a:lnTo>
                  <a:lnTo>
                    <a:pt x="298" y="1488"/>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00" name="Google Shape;700;p23"/>
            <p:cNvSpPr/>
            <p:nvPr/>
          </p:nvSpPr>
          <p:spPr>
            <a:xfrm>
              <a:off x="5148448" y="2967078"/>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01" name="Google Shape;701;p23"/>
            <p:cNvSpPr/>
            <p:nvPr/>
          </p:nvSpPr>
          <p:spPr>
            <a:xfrm>
              <a:off x="5148448" y="3657830"/>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02" name="Google Shape;702;p23"/>
            <p:cNvSpPr/>
            <p:nvPr/>
          </p:nvSpPr>
          <p:spPr>
            <a:xfrm>
              <a:off x="5148448" y="3572102"/>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03" name="Google Shape;703;p23"/>
            <p:cNvSpPr/>
            <p:nvPr/>
          </p:nvSpPr>
          <p:spPr>
            <a:xfrm>
              <a:off x="5148448" y="3481414"/>
              <a:ext cx="9536" cy="47648"/>
            </a:xfrm>
            <a:custGeom>
              <a:rect b="b" l="l" r="r" t="t"/>
              <a:pathLst>
                <a:path extrusionOk="0" h="1489"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04" name="Google Shape;704;p23"/>
            <p:cNvSpPr/>
            <p:nvPr/>
          </p:nvSpPr>
          <p:spPr>
            <a:xfrm>
              <a:off x="5148448" y="3395686"/>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05" name="Google Shape;705;p23"/>
            <p:cNvSpPr/>
            <p:nvPr/>
          </p:nvSpPr>
          <p:spPr>
            <a:xfrm>
              <a:off x="5148448" y="3309958"/>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06" name="Google Shape;706;p23"/>
            <p:cNvSpPr/>
            <p:nvPr/>
          </p:nvSpPr>
          <p:spPr>
            <a:xfrm>
              <a:off x="5117952" y="3731750"/>
              <a:ext cx="66720" cy="66688"/>
            </a:xfrm>
            <a:custGeom>
              <a:rect b="b" l="l" r="r" t="t"/>
              <a:pathLst>
                <a:path extrusionOk="0" h="2084" w="2085">
                  <a:moveTo>
                    <a:pt x="1037" y="0"/>
                  </a:moveTo>
                  <a:cubicBezTo>
                    <a:pt x="465" y="0"/>
                    <a:pt x="1" y="464"/>
                    <a:pt x="1" y="1048"/>
                  </a:cubicBezTo>
                  <a:cubicBezTo>
                    <a:pt x="1" y="1619"/>
                    <a:pt x="465" y="2084"/>
                    <a:pt x="1037" y="2084"/>
                  </a:cubicBezTo>
                  <a:cubicBezTo>
                    <a:pt x="1620" y="2084"/>
                    <a:pt x="2084" y="1619"/>
                    <a:pt x="2084" y="1048"/>
                  </a:cubicBezTo>
                  <a:cubicBezTo>
                    <a:pt x="2084" y="464"/>
                    <a:pt x="1620" y="0"/>
                    <a:pt x="1037" y="0"/>
                  </a:cubicBez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sp>
        <p:nvSpPr>
          <p:cNvPr id="707" name="Google Shape;707;p23"/>
          <p:cNvSpPr/>
          <p:nvPr/>
        </p:nvSpPr>
        <p:spPr>
          <a:xfrm>
            <a:off x="4011983" y="3450666"/>
            <a:ext cx="19371" cy="57429"/>
          </a:xfrm>
          <a:custGeom>
            <a:rect b="b" l="l" r="r" t="t"/>
            <a:pathLst>
              <a:path extrusionOk="0" h="1346" w="454">
                <a:moveTo>
                  <a:pt x="1" y="0"/>
                </a:moveTo>
                <a:lnTo>
                  <a:pt x="1" y="1346"/>
                </a:lnTo>
                <a:lnTo>
                  <a:pt x="453" y="1346"/>
                </a:lnTo>
                <a:lnTo>
                  <a:pt x="453"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08" name="Google Shape;708;p23"/>
          <p:cNvSpPr/>
          <p:nvPr/>
        </p:nvSpPr>
        <p:spPr>
          <a:xfrm>
            <a:off x="3017260" y="3443029"/>
            <a:ext cx="1684053" cy="469419"/>
          </a:xfrm>
          <a:custGeom>
            <a:rect b="b" l="l" r="r" t="t"/>
            <a:pathLst>
              <a:path extrusionOk="0" h="11002" w="39470">
                <a:moveTo>
                  <a:pt x="1227" y="1"/>
                </a:moveTo>
                <a:cubicBezTo>
                  <a:pt x="465" y="1"/>
                  <a:pt x="0" y="858"/>
                  <a:pt x="417" y="1501"/>
                </a:cubicBezTo>
                <a:lnTo>
                  <a:pt x="6358" y="10561"/>
                </a:lnTo>
                <a:cubicBezTo>
                  <a:pt x="6537" y="10835"/>
                  <a:pt x="6846" y="11002"/>
                  <a:pt x="7168" y="11002"/>
                </a:cubicBezTo>
                <a:lnTo>
                  <a:pt x="38231" y="11002"/>
                </a:lnTo>
                <a:cubicBezTo>
                  <a:pt x="39005" y="11002"/>
                  <a:pt x="39470" y="10145"/>
                  <a:pt x="39041" y="9502"/>
                </a:cubicBezTo>
                <a:lnTo>
                  <a:pt x="33112" y="441"/>
                </a:lnTo>
                <a:cubicBezTo>
                  <a:pt x="32933" y="167"/>
                  <a:pt x="32623" y="1"/>
                  <a:pt x="32302" y="1"/>
                </a:cubicBez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1867">
                <a:solidFill>
                  <a:srgbClr val="FFFFFF"/>
                </a:solidFill>
                <a:latin typeface="Fira Sans Extra Condensed Medium"/>
                <a:ea typeface="Fira Sans Extra Condensed Medium"/>
                <a:cs typeface="Fira Sans Extra Condensed Medium"/>
                <a:sym typeface="Fira Sans Extra Condensed Medium"/>
              </a:rPr>
              <a:t>Week 3</a:t>
            </a:r>
            <a:endParaRPr sz="1867">
              <a:solidFill>
                <a:srgbClr val="FFFFFF"/>
              </a:solidFill>
              <a:latin typeface="Fira Sans Extra Condensed Medium"/>
              <a:ea typeface="Fira Sans Extra Condensed Medium"/>
              <a:cs typeface="Fira Sans Extra Condensed Medium"/>
              <a:sym typeface="Fira Sans Extra Condensed Medium"/>
            </a:endParaRPr>
          </a:p>
        </p:txBody>
      </p:sp>
      <p:sp>
        <p:nvSpPr>
          <p:cNvPr id="709" name="Google Shape;709;p23"/>
          <p:cNvSpPr txBox="1"/>
          <p:nvPr/>
        </p:nvSpPr>
        <p:spPr>
          <a:xfrm>
            <a:off x="3022276" y="1876885"/>
            <a:ext cx="1998800" cy="7132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US" sz="1600">
                <a:solidFill>
                  <a:srgbClr val="434343"/>
                </a:solidFill>
                <a:latin typeface="Roboto"/>
                <a:ea typeface="Roboto"/>
                <a:cs typeface="Roboto"/>
                <a:sym typeface="Roboto"/>
              </a:rPr>
              <a:t>Database Design </a:t>
            </a:r>
            <a:endParaRPr/>
          </a:p>
        </p:txBody>
      </p:sp>
      <p:grpSp>
        <p:nvGrpSpPr>
          <p:cNvPr id="710" name="Google Shape;710;p23"/>
          <p:cNvGrpSpPr/>
          <p:nvPr/>
        </p:nvGrpSpPr>
        <p:grpSpPr>
          <a:xfrm rot="10800000">
            <a:off x="6793300" y="2691689"/>
            <a:ext cx="88960" cy="1108480"/>
            <a:chOff x="5117952" y="2967078"/>
            <a:chExt cx="66720" cy="831360"/>
          </a:xfrm>
        </p:grpSpPr>
        <p:sp>
          <p:nvSpPr>
            <p:cNvPr id="711" name="Google Shape;711;p23"/>
            <p:cNvSpPr/>
            <p:nvPr/>
          </p:nvSpPr>
          <p:spPr>
            <a:xfrm>
              <a:off x="5148448" y="3052806"/>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12" name="Google Shape;712;p23"/>
            <p:cNvSpPr/>
            <p:nvPr/>
          </p:nvSpPr>
          <p:spPr>
            <a:xfrm>
              <a:off x="5148448" y="3138534"/>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13" name="Google Shape;713;p23"/>
            <p:cNvSpPr/>
            <p:nvPr/>
          </p:nvSpPr>
          <p:spPr>
            <a:xfrm>
              <a:off x="5148448" y="3224262"/>
              <a:ext cx="9536" cy="47648"/>
            </a:xfrm>
            <a:custGeom>
              <a:rect b="b" l="l" r="r" t="t"/>
              <a:pathLst>
                <a:path extrusionOk="0" h="1489" w="298">
                  <a:moveTo>
                    <a:pt x="0" y="0"/>
                  </a:moveTo>
                  <a:lnTo>
                    <a:pt x="0" y="1488"/>
                  </a:lnTo>
                  <a:lnTo>
                    <a:pt x="298" y="1488"/>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14" name="Google Shape;714;p23"/>
            <p:cNvSpPr/>
            <p:nvPr/>
          </p:nvSpPr>
          <p:spPr>
            <a:xfrm>
              <a:off x="5148448" y="2967078"/>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15" name="Google Shape;715;p23"/>
            <p:cNvSpPr/>
            <p:nvPr/>
          </p:nvSpPr>
          <p:spPr>
            <a:xfrm>
              <a:off x="5148448" y="3657830"/>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16" name="Google Shape;716;p23"/>
            <p:cNvSpPr/>
            <p:nvPr/>
          </p:nvSpPr>
          <p:spPr>
            <a:xfrm>
              <a:off x="5148448" y="3572102"/>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17" name="Google Shape;717;p23"/>
            <p:cNvSpPr/>
            <p:nvPr/>
          </p:nvSpPr>
          <p:spPr>
            <a:xfrm>
              <a:off x="5148448" y="3481414"/>
              <a:ext cx="9536" cy="47648"/>
            </a:xfrm>
            <a:custGeom>
              <a:rect b="b" l="l" r="r" t="t"/>
              <a:pathLst>
                <a:path extrusionOk="0" h="1489"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18" name="Google Shape;718;p23"/>
            <p:cNvSpPr/>
            <p:nvPr/>
          </p:nvSpPr>
          <p:spPr>
            <a:xfrm>
              <a:off x="5148448" y="3395686"/>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19" name="Google Shape;719;p23"/>
            <p:cNvSpPr/>
            <p:nvPr/>
          </p:nvSpPr>
          <p:spPr>
            <a:xfrm>
              <a:off x="5148448" y="3309958"/>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20" name="Google Shape;720;p23"/>
            <p:cNvSpPr/>
            <p:nvPr/>
          </p:nvSpPr>
          <p:spPr>
            <a:xfrm>
              <a:off x="5117952" y="3731750"/>
              <a:ext cx="66720" cy="66688"/>
            </a:xfrm>
            <a:custGeom>
              <a:rect b="b" l="l" r="r" t="t"/>
              <a:pathLst>
                <a:path extrusionOk="0" h="2084" w="2085">
                  <a:moveTo>
                    <a:pt x="1037" y="0"/>
                  </a:moveTo>
                  <a:cubicBezTo>
                    <a:pt x="465" y="0"/>
                    <a:pt x="1" y="464"/>
                    <a:pt x="1" y="1048"/>
                  </a:cubicBezTo>
                  <a:cubicBezTo>
                    <a:pt x="1" y="1619"/>
                    <a:pt x="465" y="2084"/>
                    <a:pt x="1037" y="2084"/>
                  </a:cubicBezTo>
                  <a:cubicBezTo>
                    <a:pt x="1620" y="2084"/>
                    <a:pt x="2084" y="1619"/>
                    <a:pt x="2084" y="1048"/>
                  </a:cubicBezTo>
                  <a:cubicBezTo>
                    <a:pt x="2084" y="464"/>
                    <a:pt x="1620" y="0"/>
                    <a:pt x="1037" y="0"/>
                  </a:cubicBez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sp>
        <p:nvSpPr>
          <p:cNvPr id="721" name="Google Shape;721;p23"/>
          <p:cNvSpPr/>
          <p:nvPr/>
        </p:nvSpPr>
        <p:spPr>
          <a:xfrm>
            <a:off x="6833940" y="3450667"/>
            <a:ext cx="12757" cy="57429"/>
          </a:xfrm>
          <a:custGeom>
            <a:rect b="b" l="l" r="r" t="t"/>
            <a:pathLst>
              <a:path extrusionOk="0" h="1346" w="299">
                <a:moveTo>
                  <a:pt x="1" y="0"/>
                </a:moveTo>
                <a:lnTo>
                  <a:pt x="1"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22" name="Google Shape;722;p23"/>
          <p:cNvSpPr/>
          <p:nvPr/>
        </p:nvSpPr>
        <p:spPr>
          <a:xfrm>
            <a:off x="5995753" y="3443029"/>
            <a:ext cx="1684053" cy="469419"/>
          </a:xfrm>
          <a:custGeom>
            <a:rect b="b" l="l" r="r" t="t"/>
            <a:pathLst>
              <a:path extrusionOk="0" h="11002" w="39470">
                <a:moveTo>
                  <a:pt x="1227" y="1"/>
                </a:moveTo>
                <a:cubicBezTo>
                  <a:pt x="465" y="1"/>
                  <a:pt x="0" y="858"/>
                  <a:pt x="417" y="1501"/>
                </a:cubicBezTo>
                <a:lnTo>
                  <a:pt x="6358" y="10561"/>
                </a:lnTo>
                <a:cubicBezTo>
                  <a:pt x="6537" y="10835"/>
                  <a:pt x="6847" y="11002"/>
                  <a:pt x="7168" y="11002"/>
                </a:cubicBezTo>
                <a:lnTo>
                  <a:pt x="38231" y="11002"/>
                </a:lnTo>
                <a:cubicBezTo>
                  <a:pt x="39005" y="11002"/>
                  <a:pt x="39470" y="10145"/>
                  <a:pt x="39041" y="9502"/>
                </a:cubicBezTo>
                <a:lnTo>
                  <a:pt x="33112" y="441"/>
                </a:lnTo>
                <a:cubicBezTo>
                  <a:pt x="32933" y="167"/>
                  <a:pt x="32624" y="1"/>
                  <a:pt x="32302"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1867">
                <a:solidFill>
                  <a:srgbClr val="FFFFFF"/>
                </a:solidFill>
                <a:latin typeface="Fira Sans Extra Condensed Medium"/>
                <a:ea typeface="Fira Sans Extra Condensed Medium"/>
                <a:cs typeface="Fira Sans Extra Condensed Medium"/>
                <a:sym typeface="Fira Sans Extra Condensed Medium"/>
              </a:rPr>
              <a:t>Week 5</a:t>
            </a:r>
            <a:endParaRPr sz="1867">
              <a:solidFill>
                <a:srgbClr val="FFFFFF"/>
              </a:solidFill>
              <a:latin typeface="Fira Sans Extra Condensed Medium"/>
              <a:ea typeface="Fira Sans Extra Condensed Medium"/>
              <a:cs typeface="Fira Sans Extra Condensed Medium"/>
              <a:sym typeface="Fira Sans Extra Condensed Medium"/>
            </a:endParaRPr>
          </a:p>
        </p:txBody>
      </p:sp>
      <p:sp>
        <p:nvSpPr>
          <p:cNvPr id="723" name="Google Shape;723;p23"/>
          <p:cNvSpPr txBox="1"/>
          <p:nvPr/>
        </p:nvSpPr>
        <p:spPr>
          <a:xfrm>
            <a:off x="5837920" y="1876885"/>
            <a:ext cx="1998800" cy="7132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US" sz="1600">
                <a:solidFill>
                  <a:srgbClr val="434343"/>
                </a:solidFill>
                <a:latin typeface="Roboto"/>
                <a:ea typeface="Roboto"/>
                <a:cs typeface="Roboto"/>
                <a:sym typeface="Roboto"/>
              </a:rPr>
              <a:t>Development </a:t>
            </a:r>
            <a:endParaRPr/>
          </a:p>
        </p:txBody>
      </p:sp>
      <p:grpSp>
        <p:nvGrpSpPr>
          <p:cNvPr id="724" name="Google Shape;724;p23"/>
          <p:cNvGrpSpPr/>
          <p:nvPr/>
        </p:nvGrpSpPr>
        <p:grpSpPr>
          <a:xfrm>
            <a:off x="11278644" y="3541103"/>
            <a:ext cx="88960" cy="1108480"/>
            <a:chOff x="5117952" y="2967078"/>
            <a:chExt cx="66720" cy="831360"/>
          </a:xfrm>
        </p:grpSpPr>
        <p:sp>
          <p:nvSpPr>
            <p:cNvPr id="725" name="Google Shape;725;p23"/>
            <p:cNvSpPr/>
            <p:nvPr/>
          </p:nvSpPr>
          <p:spPr>
            <a:xfrm>
              <a:off x="5148448" y="3052806"/>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26" name="Google Shape;726;p23"/>
            <p:cNvSpPr/>
            <p:nvPr/>
          </p:nvSpPr>
          <p:spPr>
            <a:xfrm>
              <a:off x="5148448" y="3138534"/>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27" name="Google Shape;727;p23"/>
            <p:cNvSpPr/>
            <p:nvPr/>
          </p:nvSpPr>
          <p:spPr>
            <a:xfrm>
              <a:off x="5148448" y="3224262"/>
              <a:ext cx="9536" cy="47648"/>
            </a:xfrm>
            <a:custGeom>
              <a:rect b="b" l="l" r="r" t="t"/>
              <a:pathLst>
                <a:path extrusionOk="0" h="1489" w="298">
                  <a:moveTo>
                    <a:pt x="0" y="0"/>
                  </a:moveTo>
                  <a:lnTo>
                    <a:pt x="0" y="1488"/>
                  </a:lnTo>
                  <a:lnTo>
                    <a:pt x="298" y="1488"/>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28" name="Google Shape;728;p23"/>
            <p:cNvSpPr/>
            <p:nvPr/>
          </p:nvSpPr>
          <p:spPr>
            <a:xfrm>
              <a:off x="5148448" y="2967078"/>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29" name="Google Shape;729;p23"/>
            <p:cNvSpPr/>
            <p:nvPr/>
          </p:nvSpPr>
          <p:spPr>
            <a:xfrm>
              <a:off x="5148448" y="3657830"/>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30" name="Google Shape;730;p23"/>
            <p:cNvSpPr/>
            <p:nvPr/>
          </p:nvSpPr>
          <p:spPr>
            <a:xfrm>
              <a:off x="5148448" y="3572102"/>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31" name="Google Shape;731;p23"/>
            <p:cNvSpPr/>
            <p:nvPr/>
          </p:nvSpPr>
          <p:spPr>
            <a:xfrm>
              <a:off x="5148448" y="3481414"/>
              <a:ext cx="9536" cy="47648"/>
            </a:xfrm>
            <a:custGeom>
              <a:rect b="b" l="l" r="r" t="t"/>
              <a:pathLst>
                <a:path extrusionOk="0" h="1489"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32" name="Google Shape;732;p23"/>
            <p:cNvSpPr/>
            <p:nvPr/>
          </p:nvSpPr>
          <p:spPr>
            <a:xfrm>
              <a:off x="5148448" y="3395686"/>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33" name="Google Shape;733;p23"/>
            <p:cNvSpPr/>
            <p:nvPr/>
          </p:nvSpPr>
          <p:spPr>
            <a:xfrm>
              <a:off x="5148448" y="3309958"/>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34" name="Google Shape;734;p23"/>
            <p:cNvSpPr/>
            <p:nvPr/>
          </p:nvSpPr>
          <p:spPr>
            <a:xfrm>
              <a:off x="5117952" y="3731750"/>
              <a:ext cx="66720" cy="66688"/>
            </a:xfrm>
            <a:custGeom>
              <a:rect b="b" l="l" r="r" t="t"/>
              <a:pathLst>
                <a:path extrusionOk="0" h="2084" w="2085">
                  <a:moveTo>
                    <a:pt x="1037" y="0"/>
                  </a:moveTo>
                  <a:cubicBezTo>
                    <a:pt x="465" y="0"/>
                    <a:pt x="1" y="464"/>
                    <a:pt x="1" y="1048"/>
                  </a:cubicBezTo>
                  <a:cubicBezTo>
                    <a:pt x="1" y="1619"/>
                    <a:pt x="465" y="2084"/>
                    <a:pt x="1037" y="2084"/>
                  </a:cubicBezTo>
                  <a:cubicBezTo>
                    <a:pt x="1620" y="2084"/>
                    <a:pt x="2084" y="1619"/>
                    <a:pt x="2084" y="1048"/>
                  </a:cubicBezTo>
                  <a:cubicBezTo>
                    <a:pt x="2084" y="464"/>
                    <a:pt x="1620" y="0"/>
                    <a:pt x="1037" y="0"/>
                  </a:cubicBez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sp>
        <p:nvSpPr>
          <p:cNvPr id="735" name="Google Shape;735;p23"/>
          <p:cNvSpPr/>
          <p:nvPr/>
        </p:nvSpPr>
        <p:spPr>
          <a:xfrm>
            <a:off x="11372895" y="3834731"/>
            <a:ext cx="6656" cy="63531"/>
          </a:xfrm>
          <a:custGeom>
            <a:rect b="b" l="l" r="r" t="t"/>
            <a:pathLst>
              <a:path extrusionOk="0" h="1489" w="156">
                <a:moveTo>
                  <a:pt x="0" y="1"/>
                </a:moveTo>
                <a:lnTo>
                  <a:pt x="0" y="1489"/>
                </a:lnTo>
                <a:lnTo>
                  <a:pt x="155" y="1489"/>
                </a:lnTo>
                <a:lnTo>
                  <a:pt x="155"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36" name="Google Shape;736;p23"/>
          <p:cNvSpPr/>
          <p:nvPr/>
        </p:nvSpPr>
        <p:spPr>
          <a:xfrm>
            <a:off x="10493023" y="3439509"/>
            <a:ext cx="1660203" cy="469419"/>
          </a:xfrm>
          <a:custGeom>
            <a:rect b="b" l="l" r="r" t="t"/>
            <a:pathLst>
              <a:path extrusionOk="0" h="11002" w="38911">
                <a:moveTo>
                  <a:pt x="1834" y="1"/>
                </a:moveTo>
                <a:cubicBezTo>
                  <a:pt x="691" y="1"/>
                  <a:pt x="1" y="1274"/>
                  <a:pt x="632" y="2239"/>
                </a:cubicBezTo>
                <a:lnTo>
                  <a:pt x="5930" y="10347"/>
                </a:lnTo>
                <a:cubicBezTo>
                  <a:pt x="6204" y="10752"/>
                  <a:pt x="6656" y="11002"/>
                  <a:pt x="7145" y="11002"/>
                </a:cubicBezTo>
                <a:lnTo>
                  <a:pt x="37065" y="11002"/>
                </a:lnTo>
                <a:cubicBezTo>
                  <a:pt x="38208" y="11002"/>
                  <a:pt x="38910" y="9716"/>
                  <a:pt x="38268" y="8752"/>
                </a:cubicBezTo>
                <a:lnTo>
                  <a:pt x="32969" y="655"/>
                </a:lnTo>
                <a:cubicBezTo>
                  <a:pt x="32695" y="251"/>
                  <a:pt x="32243" y="1"/>
                  <a:pt x="31755"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1867">
                <a:solidFill>
                  <a:srgbClr val="FFFFFF"/>
                </a:solidFill>
                <a:latin typeface="Fira Sans Extra Condensed Medium"/>
                <a:ea typeface="Fira Sans Extra Condensed Medium"/>
                <a:cs typeface="Fira Sans Extra Condensed Medium"/>
                <a:sym typeface="Fira Sans Extra Condensed Medium"/>
              </a:rPr>
              <a:t>Week 8</a:t>
            </a:r>
            <a:endParaRPr sz="1867">
              <a:solidFill>
                <a:srgbClr val="FFFFFF"/>
              </a:solidFill>
              <a:latin typeface="Fira Sans Extra Condensed Medium"/>
              <a:ea typeface="Fira Sans Extra Condensed Medium"/>
              <a:cs typeface="Fira Sans Extra Condensed Medium"/>
              <a:sym typeface="Fira Sans Extra Condensed Medium"/>
            </a:endParaRPr>
          </a:p>
        </p:txBody>
      </p:sp>
      <p:sp>
        <p:nvSpPr>
          <p:cNvPr id="737" name="Google Shape;737;p23"/>
          <p:cNvSpPr txBox="1"/>
          <p:nvPr/>
        </p:nvSpPr>
        <p:spPr>
          <a:xfrm>
            <a:off x="10323727" y="4751198"/>
            <a:ext cx="1998800" cy="7132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US" sz="1600">
                <a:solidFill>
                  <a:srgbClr val="434343"/>
                </a:solidFill>
                <a:latin typeface="Roboto"/>
                <a:ea typeface="Roboto"/>
                <a:cs typeface="Roboto"/>
                <a:sym typeface="Roboto"/>
              </a:rPr>
              <a:t>Maintenance </a:t>
            </a:r>
            <a:endParaRPr/>
          </a:p>
        </p:txBody>
      </p:sp>
      <p:grpSp>
        <p:nvGrpSpPr>
          <p:cNvPr id="738" name="Google Shape;738;p23"/>
          <p:cNvGrpSpPr/>
          <p:nvPr/>
        </p:nvGrpSpPr>
        <p:grpSpPr>
          <a:xfrm rot="10800000">
            <a:off x="9772761" y="2680203"/>
            <a:ext cx="88960" cy="1108480"/>
            <a:chOff x="5117952" y="2967078"/>
            <a:chExt cx="66720" cy="831360"/>
          </a:xfrm>
        </p:grpSpPr>
        <p:sp>
          <p:nvSpPr>
            <p:cNvPr id="739" name="Google Shape;739;p23"/>
            <p:cNvSpPr/>
            <p:nvPr/>
          </p:nvSpPr>
          <p:spPr>
            <a:xfrm>
              <a:off x="5148448" y="3052806"/>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40" name="Google Shape;740;p23"/>
            <p:cNvSpPr/>
            <p:nvPr/>
          </p:nvSpPr>
          <p:spPr>
            <a:xfrm>
              <a:off x="5148448" y="3138534"/>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41" name="Google Shape;741;p23"/>
            <p:cNvSpPr/>
            <p:nvPr/>
          </p:nvSpPr>
          <p:spPr>
            <a:xfrm>
              <a:off x="5148448" y="3224262"/>
              <a:ext cx="9536" cy="47648"/>
            </a:xfrm>
            <a:custGeom>
              <a:rect b="b" l="l" r="r" t="t"/>
              <a:pathLst>
                <a:path extrusionOk="0" h="1489" w="298">
                  <a:moveTo>
                    <a:pt x="0" y="0"/>
                  </a:moveTo>
                  <a:lnTo>
                    <a:pt x="0" y="1488"/>
                  </a:lnTo>
                  <a:lnTo>
                    <a:pt x="298" y="1488"/>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42" name="Google Shape;742;p23"/>
            <p:cNvSpPr/>
            <p:nvPr/>
          </p:nvSpPr>
          <p:spPr>
            <a:xfrm>
              <a:off x="5148448" y="2967078"/>
              <a:ext cx="9536" cy="43072"/>
            </a:xfrm>
            <a:custGeom>
              <a:rect b="b" l="l" r="r" t="t"/>
              <a:pathLst>
                <a:path extrusionOk="0" h="1346" w="298">
                  <a:moveTo>
                    <a:pt x="0" y="0"/>
                  </a:moveTo>
                  <a:lnTo>
                    <a:pt x="0"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43" name="Google Shape;743;p23"/>
            <p:cNvSpPr/>
            <p:nvPr/>
          </p:nvSpPr>
          <p:spPr>
            <a:xfrm>
              <a:off x="5148448" y="3657830"/>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44" name="Google Shape;744;p23"/>
            <p:cNvSpPr/>
            <p:nvPr/>
          </p:nvSpPr>
          <p:spPr>
            <a:xfrm>
              <a:off x="5148448" y="3572102"/>
              <a:ext cx="9536" cy="42688"/>
            </a:xfrm>
            <a:custGeom>
              <a:rect b="b" l="l" r="r" t="t"/>
              <a:pathLst>
                <a:path extrusionOk="0" h="1334" w="298">
                  <a:moveTo>
                    <a:pt x="0" y="0"/>
                  </a:moveTo>
                  <a:lnTo>
                    <a:pt x="0" y="1334"/>
                  </a:lnTo>
                  <a:lnTo>
                    <a:pt x="298" y="1334"/>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45" name="Google Shape;745;p23"/>
            <p:cNvSpPr/>
            <p:nvPr/>
          </p:nvSpPr>
          <p:spPr>
            <a:xfrm>
              <a:off x="5148448" y="3481414"/>
              <a:ext cx="9536" cy="47648"/>
            </a:xfrm>
            <a:custGeom>
              <a:rect b="b" l="l" r="r" t="t"/>
              <a:pathLst>
                <a:path extrusionOk="0" h="1489"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46" name="Google Shape;746;p23"/>
            <p:cNvSpPr/>
            <p:nvPr/>
          </p:nvSpPr>
          <p:spPr>
            <a:xfrm>
              <a:off x="5148448" y="3395686"/>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47" name="Google Shape;747;p23"/>
            <p:cNvSpPr/>
            <p:nvPr/>
          </p:nvSpPr>
          <p:spPr>
            <a:xfrm>
              <a:off x="5148448" y="3309958"/>
              <a:ext cx="9536" cy="47680"/>
            </a:xfrm>
            <a:custGeom>
              <a:rect b="b" l="l" r="r" t="t"/>
              <a:pathLst>
                <a:path extrusionOk="0" h="1490" w="298">
                  <a:moveTo>
                    <a:pt x="0" y="1"/>
                  </a:moveTo>
                  <a:lnTo>
                    <a:pt x="0" y="1489"/>
                  </a:lnTo>
                  <a:lnTo>
                    <a:pt x="298" y="1489"/>
                  </a:lnTo>
                  <a:lnTo>
                    <a:pt x="298" y="1"/>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48" name="Google Shape;748;p23"/>
            <p:cNvSpPr/>
            <p:nvPr/>
          </p:nvSpPr>
          <p:spPr>
            <a:xfrm>
              <a:off x="5117952" y="3731750"/>
              <a:ext cx="66720" cy="66688"/>
            </a:xfrm>
            <a:custGeom>
              <a:rect b="b" l="l" r="r" t="t"/>
              <a:pathLst>
                <a:path extrusionOk="0" h="2084" w="2085">
                  <a:moveTo>
                    <a:pt x="1037" y="0"/>
                  </a:moveTo>
                  <a:cubicBezTo>
                    <a:pt x="465" y="0"/>
                    <a:pt x="1" y="464"/>
                    <a:pt x="1" y="1048"/>
                  </a:cubicBezTo>
                  <a:cubicBezTo>
                    <a:pt x="1" y="1619"/>
                    <a:pt x="465" y="2084"/>
                    <a:pt x="1037" y="2084"/>
                  </a:cubicBezTo>
                  <a:cubicBezTo>
                    <a:pt x="1620" y="2084"/>
                    <a:pt x="2084" y="1619"/>
                    <a:pt x="2084" y="1048"/>
                  </a:cubicBezTo>
                  <a:cubicBezTo>
                    <a:pt x="2084" y="464"/>
                    <a:pt x="1620" y="0"/>
                    <a:pt x="1037" y="0"/>
                  </a:cubicBez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grpSp>
      <p:sp>
        <p:nvSpPr>
          <p:cNvPr id="749" name="Google Shape;749;p23"/>
          <p:cNvSpPr/>
          <p:nvPr/>
        </p:nvSpPr>
        <p:spPr>
          <a:xfrm>
            <a:off x="9813401" y="3439180"/>
            <a:ext cx="12757" cy="57429"/>
          </a:xfrm>
          <a:custGeom>
            <a:rect b="b" l="l" r="r" t="t"/>
            <a:pathLst>
              <a:path extrusionOk="0" h="1346" w="299">
                <a:moveTo>
                  <a:pt x="1" y="0"/>
                </a:moveTo>
                <a:lnTo>
                  <a:pt x="1" y="1346"/>
                </a:lnTo>
                <a:lnTo>
                  <a:pt x="298" y="1346"/>
                </a:lnTo>
                <a:lnTo>
                  <a:pt x="298" y="0"/>
                </a:lnTo>
                <a:close/>
              </a:path>
            </a:pathLst>
          </a:custGeom>
          <a:solidFill>
            <a:srgbClr val="64646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867">
              <a:solidFill>
                <a:srgbClr val="000000"/>
              </a:solidFill>
              <a:latin typeface="Arial"/>
              <a:ea typeface="Arial"/>
              <a:cs typeface="Arial"/>
              <a:sym typeface="Arial"/>
            </a:endParaRPr>
          </a:p>
        </p:txBody>
      </p:sp>
      <p:sp>
        <p:nvSpPr>
          <p:cNvPr id="750" name="Google Shape;750;p23"/>
          <p:cNvSpPr/>
          <p:nvPr/>
        </p:nvSpPr>
        <p:spPr>
          <a:xfrm>
            <a:off x="8975214" y="3431543"/>
            <a:ext cx="1684053" cy="469419"/>
          </a:xfrm>
          <a:custGeom>
            <a:rect b="b" l="l" r="r" t="t"/>
            <a:pathLst>
              <a:path extrusionOk="0" h="11002" w="39470">
                <a:moveTo>
                  <a:pt x="1227" y="1"/>
                </a:moveTo>
                <a:cubicBezTo>
                  <a:pt x="465" y="1"/>
                  <a:pt x="0" y="858"/>
                  <a:pt x="417" y="1501"/>
                </a:cubicBezTo>
                <a:lnTo>
                  <a:pt x="6358" y="10561"/>
                </a:lnTo>
                <a:cubicBezTo>
                  <a:pt x="6537" y="10835"/>
                  <a:pt x="6847" y="11002"/>
                  <a:pt x="7168" y="11002"/>
                </a:cubicBezTo>
                <a:lnTo>
                  <a:pt x="38231" y="11002"/>
                </a:lnTo>
                <a:cubicBezTo>
                  <a:pt x="39005" y="11002"/>
                  <a:pt x="39470" y="10145"/>
                  <a:pt x="39041" y="9502"/>
                </a:cubicBezTo>
                <a:lnTo>
                  <a:pt x="33112" y="441"/>
                </a:lnTo>
                <a:cubicBezTo>
                  <a:pt x="32933" y="167"/>
                  <a:pt x="32624" y="1"/>
                  <a:pt x="32302"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US" sz="1867">
                <a:solidFill>
                  <a:srgbClr val="FFFFFF"/>
                </a:solidFill>
                <a:latin typeface="Fira Sans Extra Condensed Medium"/>
                <a:ea typeface="Fira Sans Extra Condensed Medium"/>
                <a:cs typeface="Fira Sans Extra Condensed Medium"/>
                <a:sym typeface="Fira Sans Extra Condensed Medium"/>
              </a:rPr>
              <a:t>Week 7</a:t>
            </a:r>
            <a:endParaRPr sz="1867">
              <a:solidFill>
                <a:srgbClr val="FFFFFF"/>
              </a:solidFill>
              <a:latin typeface="Fira Sans Extra Condensed Medium"/>
              <a:ea typeface="Fira Sans Extra Condensed Medium"/>
              <a:cs typeface="Fira Sans Extra Condensed Medium"/>
              <a:sym typeface="Fira Sans Extra Condensed Medium"/>
            </a:endParaRPr>
          </a:p>
        </p:txBody>
      </p:sp>
      <p:sp>
        <p:nvSpPr>
          <p:cNvPr id="751" name="Google Shape;751;p23"/>
          <p:cNvSpPr txBox="1"/>
          <p:nvPr/>
        </p:nvSpPr>
        <p:spPr>
          <a:xfrm>
            <a:off x="8817381" y="1865399"/>
            <a:ext cx="1998800" cy="713200"/>
          </a:xfrm>
          <a:prstGeom prst="rect">
            <a:avLst/>
          </a:prstGeom>
          <a:noFill/>
          <a:ln>
            <a:noFill/>
          </a:ln>
        </p:spPr>
        <p:txBody>
          <a:bodyPr anchorCtr="0" anchor="t" bIns="121900" lIns="121900" spcFirstLastPara="1" rIns="121900" wrap="square" tIns="121900">
            <a:noAutofit/>
          </a:bodyPr>
          <a:lstStyle/>
          <a:p>
            <a:pPr indent="0" lvl="0" marL="0" marR="0" rtl="0" algn="ctr">
              <a:spcBef>
                <a:spcPts val="0"/>
              </a:spcBef>
              <a:spcAft>
                <a:spcPts val="0"/>
              </a:spcAft>
              <a:buNone/>
            </a:pPr>
            <a:r>
              <a:rPr lang="en-US" sz="1600">
                <a:solidFill>
                  <a:srgbClr val="434343"/>
                </a:solidFill>
                <a:latin typeface="Roboto"/>
                <a:ea typeface="Roboto"/>
                <a:cs typeface="Roboto"/>
                <a:sym typeface="Roboto"/>
              </a:rPr>
              <a:t>Deployment </a:t>
            </a:r>
            <a:endParaRPr/>
          </a:p>
        </p:txBody>
      </p:sp>
      <p:pic>
        <p:nvPicPr>
          <p:cNvPr descr="Database with solid fill" id="752" name="Google Shape;752;p23"/>
          <p:cNvPicPr preferRelativeResize="0"/>
          <p:nvPr/>
        </p:nvPicPr>
        <p:blipFill rotWithShape="1">
          <a:blip r:embed="rId3">
            <a:alphaModFix/>
          </a:blip>
          <a:srcRect b="0" l="0" r="0" t="0"/>
          <a:stretch/>
        </p:blipFill>
        <p:spPr>
          <a:xfrm>
            <a:off x="3665649" y="4000620"/>
            <a:ext cx="702300" cy="702300"/>
          </a:xfrm>
          <a:prstGeom prst="rect">
            <a:avLst/>
          </a:prstGeom>
          <a:noFill/>
          <a:ln>
            <a:noFill/>
          </a:ln>
        </p:spPr>
      </p:pic>
      <p:pic>
        <p:nvPicPr>
          <p:cNvPr descr="Arrow circle with solid fill" id="753" name="Google Shape;753;p23"/>
          <p:cNvPicPr preferRelativeResize="0"/>
          <p:nvPr/>
        </p:nvPicPr>
        <p:blipFill rotWithShape="1">
          <a:blip r:embed="rId4">
            <a:alphaModFix/>
          </a:blip>
          <a:srcRect b="0" l="0" r="0" t="0"/>
          <a:stretch/>
        </p:blipFill>
        <p:spPr>
          <a:xfrm>
            <a:off x="6562228" y="3975810"/>
            <a:ext cx="751920" cy="751920"/>
          </a:xfrm>
          <a:prstGeom prst="rect">
            <a:avLst/>
          </a:prstGeom>
          <a:noFill/>
          <a:ln>
            <a:noFill/>
          </a:ln>
        </p:spPr>
      </p:pic>
      <p:pic>
        <p:nvPicPr>
          <p:cNvPr descr="Palette with solid fill" id="754" name="Google Shape;754;p23"/>
          <p:cNvPicPr preferRelativeResize="0"/>
          <p:nvPr/>
        </p:nvPicPr>
        <p:blipFill rotWithShape="1">
          <a:blip r:embed="rId5">
            <a:alphaModFix/>
          </a:blip>
          <a:srcRect b="0" l="0" r="0" t="0"/>
          <a:stretch/>
        </p:blipFill>
        <p:spPr>
          <a:xfrm>
            <a:off x="4926505" y="2645701"/>
            <a:ext cx="685686" cy="685686"/>
          </a:xfrm>
          <a:prstGeom prst="rect">
            <a:avLst/>
          </a:prstGeom>
          <a:noFill/>
          <a:ln>
            <a:noFill/>
          </a:ln>
        </p:spPr>
      </p:pic>
      <p:pic>
        <p:nvPicPr>
          <p:cNvPr descr="Research with solid fill" id="755" name="Google Shape;755;p23"/>
          <p:cNvPicPr preferRelativeResize="0"/>
          <p:nvPr/>
        </p:nvPicPr>
        <p:blipFill rotWithShape="1">
          <a:blip r:embed="rId6">
            <a:alphaModFix/>
          </a:blip>
          <a:srcRect b="0" l="0" r="0" t="0"/>
          <a:stretch/>
        </p:blipFill>
        <p:spPr>
          <a:xfrm>
            <a:off x="1963699" y="2631227"/>
            <a:ext cx="714634" cy="714634"/>
          </a:xfrm>
          <a:prstGeom prst="rect">
            <a:avLst/>
          </a:prstGeom>
          <a:noFill/>
          <a:ln>
            <a:noFill/>
          </a:ln>
        </p:spPr>
      </p:pic>
      <p:pic>
        <p:nvPicPr>
          <p:cNvPr descr="Checklist with solid fill" id="756" name="Google Shape;756;p23"/>
          <p:cNvPicPr preferRelativeResize="0"/>
          <p:nvPr/>
        </p:nvPicPr>
        <p:blipFill rotWithShape="1">
          <a:blip r:embed="rId7">
            <a:alphaModFix/>
          </a:blip>
          <a:srcRect b="0" l="0" r="0" t="0"/>
          <a:stretch/>
        </p:blipFill>
        <p:spPr>
          <a:xfrm>
            <a:off x="7925110" y="2630516"/>
            <a:ext cx="716056" cy="716056"/>
          </a:xfrm>
          <a:prstGeom prst="rect">
            <a:avLst/>
          </a:prstGeom>
          <a:noFill/>
          <a:ln>
            <a:noFill/>
          </a:ln>
        </p:spPr>
      </p:pic>
      <p:pic>
        <p:nvPicPr>
          <p:cNvPr descr="Tools with solid fill" id="757" name="Google Shape;757;p23"/>
          <p:cNvPicPr preferRelativeResize="0"/>
          <p:nvPr/>
        </p:nvPicPr>
        <p:blipFill rotWithShape="1">
          <a:blip r:embed="rId8">
            <a:alphaModFix/>
          </a:blip>
          <a:srcRect b="0" l="0" r="0" t="0"/>
          <a:stretch/>
        </p:blipFill>
        <p:spPr>
          <a:xfrm>
            <a:off x="10954155" y="2697666"/>
            <a:ext cx="581756" cy="581756"/>
          </a:xfrm>
          <a:prstGeom prst="rect">
            <a:avLst/>
          </a:prstGeom>
          <a:noFill/>
          <a:ln>
            <a:noFill/>
          </a:ln>
        </p:spPr>
      </p:pic>
      <p:pic>
        <p:nvPicPr>
          <p:cNvPr descr="Lightbulb and gear with solid fill" id="758" name="Google Shape;758;p23"/>
          <p:cNvPicPr preferRelativeResize="0"/>
          <p:nvPr/>
        </p:nvPicPr>
        <p:blipFill rotWithShape="1">
          <a:blip r:embed="rId9">
            <a:alphaModFix/>
          </a:blip>
          <a:srcRect b="0" l="0" r="0" t="0"/>
          <a:stretch/>
        </p:blipFill>
        <p:spPr>
          <a:xfrm>
            <a:off x="9579239" y="3983474"/>
            <a:ext cx="736592" cy="736592"/>
          </a:xfrm>
          <a:prstGeom prst="rect">
            <a:avLst/>
          </a:prstGeom>
          <a:noFill/>
          <a:ln>
            <a:noFill/>
          </a:ln>
        </p:spPr>
      </p:pic>
      <p:pic>
        <p:nvPicPr>
          <p:cNvPr descr="Gauge with solid fill" id="759" name="Google Shape;759;p23"/>
          <p:cNvPicPr preferRelativeResize="0"/>
          <p:nvPr/>
        </p:nvPicPr>
        <p:blipFill rotWithShape="1">
          <a:blip r:embed="rId10">
            <a:alphaModFix/>
          </a:blip>
          <a:srcRect b="0" l="0" r="0" t="0"/>
          <a:stretch/>
        </p:blipFill>
        <p:spPr>
          <a:xfrm>
            <a:off x="5230885" y="5542050"/>
            <a:ext cx="1730230" cy="1730230"/>
          </a:xfrm>
          <a:prstGeom prst="rect">
            <a:avLst/>
          </a:prstGeom>
          <a:noFill/>
          <a:ln>
            <a:noFill/>
          </a:ln>
        </p:spPr>
      </p:pic>
      <p:sp>
        <p:nvSpPr>
          <p:cNvPr id="760" name="Google Shape;760;p23"/>
          <p:cNvSpPr txBox="1"/>
          <p:nvPr/>
        </p:nvSpPr>
        <p:spPr>
          <a:xfrm>
            <a:off x="3821495" y="223593"/>
            <a:ext cx="4103615" cy="117469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1"/>
              </a:buClr>
              <a:buSzPts val="4000"/>
              <a:buFont typeface="Arial"/>
              <a:buNone/>
            </a:pPr>
            <a:r>
              <a:rPr b="1" lang="en-US" sz="4000" u="sng">
                <a:solidFill>
                  <a:schemeClr val="accent1"/>
                </a:solidFill>
                <a:latin typeface="Arial"/>
                <a:ea typeface="Arial"/>
                <a:cs typeface="Arial"/>
                <a:sym typeface="Arial"/>
              </a:rPr>
              <a:t>Project Timeline </a:t>
            </a:r>
            <a:r>
              <a:rPr b="1" lang="en-US" sz="4000" u="sng">
                <a:solidFill>
                  <a:srgbClr val="5B788F"/>
                </a:solidFill>
                <a:latin typeface="Arial"/>
                <a:ea typeface="Arial"/>
                <a:cs typeface="Arial"/>
                <a:sym typeface="Arial"/>
              </a:rPr>
              <a:t>Infographics</a:t>
            </a:r>
            <a:endParaRPr b="1" sz="4000" u="sng">
              <a:solidFill>
                <a:schemeClr val="accent1"/>
              </a:solidFill>
              <a:latin typeface="Arial"/>
              <a:ea typeface="Arial"/>
              <a:cs typeface="Arial"/>
              <a:sym typeface="Arial"/>
            </a:endParaRPr>
          </a:p>
        </p:txBody>
      </p:sp>
    </p:spTree>
  </p:cSld>
  <p:clrMapOvr>
    <a:masterClrMapping/>
  </p:clrMapOvr>
  <p:transition spd="slow" p14:dur="1600">
    <p:blinds dir="ver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24"/>
          <p:cNvSpPr txBox="1"/>
          <p:nvPr/>
        </p:nvSpPr>
        <p:spPr>
          <a:xfrm>
            <a:off x="923024" y="413375"/>
            <a:ext cx="2145412" cy="66492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5C68"/>
              </a:buClr>
              <a:buSzPts val="4000"/>
              <a:buFont typeface="Arial"/>
              <a:buNone/>
            </a:pPr>
            <a:r>
              <a:rPr b="1" lang="en-US" sz="4000" u="sng">
                <a:solidFill>
                  <a:srgbClr val="005C68"/>
                </a:solidFill>
                <a:latin typeface="Arial"/>
                <a:ea typeface="Arial"/>
                <a:cs typeface="Arial"/>
                <a:sym typeface="Arial"/>
              </a:rPr>
              <a:t>Budget</a:t>
            </a:r>
            <a:endParaRPr/>
          </a:p>
        </p:txBody>
      </p:sp>
      <p:graphicFrame>
        <p:nvGraphicFramePr>
          <p:cNvPr id="767" name="Google Shape;767;p24"/>
          <p:cNvGraphicFramePr/>
          <p:nvPr/>
        </p:nvGraphicFramePr>
        <p:xfrm>
          <a:off x="1098429" y="1223096"/>
          <a:ext cx="3000000" cy="3000000"/>
        </p:xfrm>
        <a:graphic>
          <a:graphicData uri="http://schemas.openxmlformats.org/drawingml/2006/table">
            <a:tbl>
              <a:tblPr bandRow="1" firstRow="1">
                <a:noFill/>
                <a:tableStyleId>{ADCB86D9-47BC-4421-AD9C-908DDADA8384}</a:tableStyleId>
              </a:tblPr>
              <a:tblGrid>
                <a:gridCol w="2093350"/>
                <a:gridCol w="5322500"/>
                <a:gridCol w="2579300"/>
              </a:tblGrid>
              <a:tr h="634350">
                <a:tc>
                  <a:txBody>
                    <a:bodyPr/>
                    <a:lstStyle/>
                    <a:p>
                      <a:pPr indent="0" lvl="0" marL="0" marR="0" rtl="0" algn="ctr">
                        <a:spcBef>
                          <a:spcPts val="0"/>
                        </a:spcBef>
                        <a:spcAft>
                          <a:spcPts val="0"/>
                        </a:spcAft>
                        <a:buNone/>
                      </a:pPr>
                      <a:r>
                        <a:rPr lang="en-US" sz="1800" u="none" cap="none" strike="noStrike"/>
                        <a:t>Item</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Description</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Estimated Cost (BDT)</a:t>
                      </a:r>
                      <a:endParaRPr/>
                    </a:p>
                  </a:txBody>
                  <a:tcPr marT="45725" marB="45725" marR="91450" marL="91450" anchor="ctr"/>
                </a:tc>
              </a:tr>
              <a:tr h="634350">
                <a:tc>
                  <a:txBody>
                    <a:bodyPr/>
                    <a:lstStyle/>
                    <a:p>
                      <a:pPr indent="0" lvl="0" marL="0" marR="0" rtl="0" algn="ctr">
                        <a:spcBef>
                          <a:spcPts val="0"/>
                        </a:spcBef>
                        <a:spcAft>
                          <a:spcPts val="0"/>
                        </a:spcAft>
                        <a:buNone/>
                      </a:pPr>
                      <a:r>
                        <a:rPr lang="en-US" sz="1800" u="none" cap="none" strike="noStrike"/>
                        <a:t>Development</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PHP, MySQL, Coding Hours</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80,000</a:t>
                      </a:r>
                      <a:endParaRPr/>
                    </a:p>
                  </a:txBody>
                  <a:tcPr marT="45725" marB="45725" marR="91450" marL="91450" anchor="ctr"/>
                </a:tc>
              </a:tr>
              <a:tr h="634350">
                <a:tc>
                  <a:txBody>
                    <a:bodyPr/>
                    <a:lstStyle/>
                    <a:p>
                      <a:pPr indent="0" lvl="0" marL="0" marR="0" rtl="0" algn="ctr">
                        <a:spcBef>
                          <a:spcPts val="0"/>
                        </a:spcBef>
                        <a:spcAft>
                          <a:spcPts val="0"/>
                        </a:spcAft>
                        <a:buNone/>
                      </a:pPr>
                      <a:r>
                        <a:rPr lang="en-US" sz="1800" u="none" cap="none" strike="noStrike"/>
                        <a:t>Testing</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Manual and Automated Testing</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15,000</a:t>
                      </a:r>
                      <a:endParaRPr/>
                    </a:p>
                  </a:txBody>
                  <a:tcPr marT="45725" marB="45725" marR="91450" marL="91450" anchor="ctr"/>
                </a:tc>
              </a:tr>
              <a:tr h="634350">
                <a:tc>
                  <a:txBody>
                    <a:bodyPr/>
                    <a:lstStyle/>
                    <a:p>
                      <a:pPr indent="0" lvl="0" marL="0" marR="0" rtl="0" algn="ctr">
                        <a:spcBef>
                          <a:spcPts val="0"/>
                        </a:spcBef>
                        <a:spcAft>
                          <a:spcPts val="0"/>
                        </a:spcAft>
                        <a:buNone/>
                      </a:pPr>
                      <a:r>
                        <a:rPr lang="en-US" sz="1800" u="none" cap="none" strike="noStrike"/>
                        <a:t>Deployment</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Hosting and Domain</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12,000</a:t>
                      </a:r>
                      <a:endParaRPr/>
                    </a:p>
                  </a:txBody>
                  <a:tcPr marT="45725" marB="45725" marR="91450" marL="91450" anchor="ctr"/>
                </a:tc>
              </a:tr>
              <a:tr h="634350">
                <a:tc>
                  <a:txBody>
                    <a:bodyPr/>
                    <a:lstStyle/>
                    <a:p>
                      <a:pPr indent="0" lvl="0" marL="0" marR="0" rtl="0" algn="ctr">
                        <a:spcBef>
                          <a:spcPts val="0"/>
                        </a:spcBef>
                        <a:spcAft>
                          <a:spcPts val="0"/>
                        </a:spcAft>
                        <a:buNone/>
                      </a:pPr>
                      <a:r>
                        <a:rPr lang="en-US" sz="1800" u="none" cap="none" strike="noStrike"/>
                        <a:t>Maintenance</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Bug fixes, Updates and User Support</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20,000</a:t>
                      </a:r>
                      <a:endParaRPr/>
                    </a:p>
                  </a:txBody>
                  <a:tcPr marT="45725" marB="45725" marR="91450" marL="91450" anchor="ctr"/>
                </a:tc>
              </a:tr>
              <a:tr h="634350">
                <a:tc gridSpan="2">
                  <a:txBody>
                    <a:bodyPr/>
                    <a:lstStyle/>
                    <a:p>
                      <a:pPr indent="0" lvl="0" marL="0" marR="0" rtl="0" algn="ctr">
                        <a:spcBef>
                          <a:spcPts val="0"/>
                        </a:spcBef>
                        <a:spcAft>
                          <a:spcPts val="0"/>
                        </a:spcAft>
                        <a:buNone/>
                      </a:pPr>
                      <a:r>
                        <a:rPr lang="en-US" sz="1800" u="none" cap="none" strike="noStrike"/>
                        <a:t>Total Cost</a:t>
                      </a:r>
                      <a:endParaRPr/>
                    </a:p>
                  </a:txBody>
                  <a:tcPr marT="45725" marB="45725" marR="91450" marL="91450" anchor="ctr"/>
                </a:tc>
                <a:tc hMerge="1"/>
                <a:tc>
                  <a:txBody>
                    <a:bodyPr/>
                    <a:lstStyle/>
                    <a:p>
                      <a:pPr indent="0" lvl="0" marL="0" marR="0" rtl="0" algn="ctr">
                        <a:spcBef>
                          <a:spcPts val="0"/>
                        </a:spcBef>
                        <a:spcAft>
                          <a:spcPts val="0"/>
                        </a:spcAft>
                        <a:buNone/>
                      </a:pPr>
                      <a:r>
                        <a:rPr lang="en-US" sz="1800" u="sng" cap="none" strike="noStrike"/>
                        <a:t>1,27,000</a:t>
                      </a:r>
                      <a:endParaRPr/>
                    </a:p>
                  </a:txBody>
                  <a:tcPr marT="45725" marB="45725" marR="91450" marL="91450" anchor="ctr">
                    <a:solidFill>
                      <a:srgbClr val="66A4CF"/>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25"/>
          <p:cNvSpPr txBox="1"/>
          <p:nvPr>
            <p:ph type="title"/>
          </p:nvPr>
        </p:nvSpPr>
        <p:spPr>
          <a:xfrm>
            <a:off x="1525299" y="1262221"/>
            <a:ext cx="9141397" cy="615553"/>
          </a:xfrm>
          <a:prstGeom prst="rect">
            <a:avLst/>
          </a:prstGeom>
          <a:noFill/>
          <a:ln>
            <a:noFill/>
          </a:ln>
        </p:spPr>
        <p:txBody>
          <a:bodyPr anchorCtr="0" anchor="b" bIns="0" lIns="0" spcFirstLastPara="1" rIns="0" wrap="square" tIns="0">
            <a:spAutoFit/>
          </a:bodyPr>
          <a:lstStyle/>
          <a:p>
            <a:pPr indent="0" lvl="0" marL="0" rtl="0" algn="ctr">
              <a:lnSpc>
                <a:spcPct val="100000"/>
              </a:lnSpc>
              <a:spcBef>
                <a:spcPts val="0"/>
              </a:spcBef>
              <a:spcAft>
                <a:spcPts val="0"/>
              </a:spcAft>
              <a:buClr>
                <a:schemeClr val="lt1"/>
              </a:buClr>
              <a:buSzPts val="4000"/>
              <a:buFont typeface="Quattrocento Sans"/>
              <a:buNone/>
            </a:pPr>
            <a:r>
              <a:rPr lang="en-US"/>
              <a:t>Conclusion</a:t>
            </a:r>
            <a:endParaRPr/>
          </a:p>
        </p:txBody>
      </p:sp>
      <p:sp>
        <p:nvSpPr>
          <p:cNvPr id="773" name="Google Shape;773;p25"/>
          <p:cNvSpPr txBox="1"/>
          <p:nvPr>
            <p:ph idx="1" type="body"/>
          </p:nvPr>
        </p:nvSpPr>
        <p:spPr>
          <a:xfrm>
            <a:off x="1440611" y="2428708"/>
            <a:ext cx="10256808" cy="3747805"/>
          </a:xfrm>
          <a:prstGeom prst="rect">
            <a:avLst/>
          </a:prstGeom>
          <a:noFill/>
          <a:ln>
            <a:noFill/>
          </a:ln>
        </p:spPr>
        <p:txBody>
          <a:bodyPr anchorCtr="0" anchor="t" bIns="0" lIns="0" spcFirstLastPara="1" rIns="0" wrap="square" tIns="0">
            <a:noAutofit/>
          </a:bodyPr>
          <a:lstStyle/>
          <a:p>
            <a:pPr indent="0" lvl="0" marL="0" rtl="0" algn="just">
              <a:lnSpc>
                <a:spcPct val="100000"/>
              </a:lnSpc>
              <a:spcBef>
                <a:spcPts val="0"/>
              </a:spcBef>
              <a:spcAft>
                <a:spcPts val="0"/>
              </a:spcAft>
              <a:buClr>
                <a:schemeClr val="lt1"/>
              </a:buClr>
              <a:buSzPts val="1800"/>
              <a:buNone/>
            </a:pPr>
            <a:r>
              <a:rPr lang="en-US"/>
              <a:t>✓ Developed a system that automates hotel operations like room booking and user management.</a:t>
            </a:r>
            <a:endParaRPr/>
          </a:p>
          <a:p>
            <a:pPr indent="0" lvl="0" marL="0" rtl="0" algn="just">
              <a:lnSpc>
                <a:spcPct val="100000"/>
              </a:lnSpc>
              <a:spcBef>
                <a:spcPts val="0"/>
              </a:spcBef>
              <a:spcAft>
                <a:spcPts val="0"/>
              </a:spcAft>
              <a:buClr>
                <a:schemeClr val="lt1"/>
              </a:buClr>
              <a:buSzPts val="1800"/>
              <a:buNone/>
            </a:pPr>
            <a:r>
              <a:t/>
            </a:r>
            <a:endParaRPr/>
          </a:p>
          <a:p>
            <a:pPr indent="0" lvl="0" marL="0" rtl="0" algn="just">
              <a:lnSpc>
                <a:spcPct val="100000"/>
              </a:lnSpc>
              <a:spcBef>
                <a:spcPts val="0"/>
              </a:spcBef>
              <a:spcAft>
                <a:spcPts val="0"/>
              </a:spcAft>
              <a:buClr>
                <a:schemeClr val="lt1"/>
              </a:buClr>
              <a:buSzPts val="1800"/>
              <a:buNone/>
            </a:pPr>
            <a:r>
              <a:rPr lang="en-US"/>
              <a:t>✓ Implemented two user roles: Admin and Customer with secure access control.</a:t>
            </a:r>
            <a:endParaRPr/>
          </a:p>
          <a:p>
            <a:pPr indent="0" lvl="0" marL="0" rtl="0" algn="just">
              <a:lnSpc>
                <a:spcPct val="100000"/>
              </a:lnSpc>
              <a:spcBef>
                <a:spcPts val="0"/>
              </a:spcBef>
              <a:spcAft>
                <a:spcPts val="0"/>
              </a:spcAft>
              <a:buClr>
                <a:schemeClr val="lt1"/>
              </a:buClr>
              <a:buSzPts val="1800"/>
              <a:buNone/>
            </a:pPr>
            <a:r>
              <a:t/>
            </a:r>
            <a:endParaRPr/>
          </a:p>
          <a:p>
            <a:pPr indent="0" lvl="0" marL="0" rtl="0" algn="just">
              <a:lnSpc>
                <a:spcPct val="100000"/>
              </a:lnSpc>
              <a:spcBef>
                <a:spcPts val="0"/>
              </a:spcBef>
              <a:spcAft>
                <a:spcPts val="0"/>
              </a:spcAft>
              <a:buClr>
                <a:schemeClr val="lt1"/>
              </a:buClr>
              <a:buSzPts val="1800"/>
              <a:buNone/>
            </a:pPr>
            <a:r>
              <a:rPr lang="en-US"/>
              <a:t>✓ Designed a clean, intuitive user interface for easy navigation.</a:t>
            </a:r>
            <a:endParaRPr/>
          </a:p>
          <a:p>
            <a:pPr indent="0" lvl="0" marL="0" rtl="0" algn="just">
              <a:lnSpc>
                <a:spcPct val="100000"/>
              </a:lnSpc>
              <a:spcBef>
                <a:spcPts val="0"/>
              </a:spcBef>
              <a:spcAft>
                <a:spcPts val="0"/>
              </a:spcAft>
              <a:buClr>
                <a:schemeClr val="lt1"/>
              </a:buClr>
              <a:buSzPts val="1800"/>
              <a:buNone/>
            </a:pPr>
            <a:r>
              <a:t/>
            </a:r>
            <a:endParaRPr/>
          </a:p>
          <a:p>
            <a:pPr indent="0" lvl="0" marL="0" rtl="0" algn="just">
              <a:lnSpc>
                <a:spcPct val="100000"/>
              </a:lnSpc>
              <a:spcBef>
                <a:spcPts val="0"/>
              </a:spcBef>
              <a:spcAft>
                <a:spcPts val="0"/>
              </a:spcAft>
              <a:buClr>
                <a:schemeClr val="lt1"/>
              </a:buClr>
              <a:buSzPts val="1800"/>
              <a:buNone/>
            </a:pPr>
            <a:r>
              <a:rPr lang="en-US"/>
              <a:t>✓ Reduced manual work and minimized errors, improving overall efficiency.</a:t>
            </a:r>
            <a:endParaRPr/>
          </a:p>
          <a:p>
            <a:pPr indent="0" lvl="0" marL="0" rtl="0" algn="just">
              <a:lnSpc>
                <a:spcPct val="100000"/>
              </a:lnSpc>
              <a:spcBef>
                <a:spcPts val="0"/>
              </a:spcBef>
              <a:spcAft>
                <a:spcPts val="0"/>
              </a:spcAft>
              <a:buClr>
                <a:schemeClr val="lt1"/>
              </a:buClr>
              <a:buSzPts val="1800"/>
              <a:buNone/>
            </a:pPr>
            <a:r>
              <a:t/>
            </a:r>
            <a:endParaRPr/>
          </a:p>
          <a:p>
            <a:pPr indent="0" lvl="0" marL="0" rtl="0" algn="just">
              <a:lnSpc>
                <a:spcPct val="100000"/>
              </a:lnSpc>
              <a:spcBef>
                <a:spcPts val="0"/>
              </a:spcBef>
              <a:spcAft>
                <a:spcPts val="0"/>
              </a:spcAft>
              <a:buClr>
                <a:schemeClr val="lt1"/>
              </a:buClr>
              <a:buSzPts val="1800"/>
              <a:buNone/>
            </a:pPr>
            <a:r>
              <a:rPr lang="en-US"/>
              <a:t>✓ Ensured data security and privacy throughout the system.</a:t>
            </a:r>
            <a:endParaRPr/>
          </a:p>
          <a:p>
            <a:pPr indent="0" lvl="0" marL="0" rtl="0" algn="just">
              <a:lnSpc>
                <a:spcPct val="100000"/>
              </a:lnSpc>
              <a:spcBef>
                <a:spcPts val="0"/>
              </a:spcBef>
              <a:spcAft>
                <a:spcPts val="0"/>
              </a:spcAft>
              <a:buClr>
                <a:schemeClr val="lt1"/>
              </a:buClr>
              <a:buSzPts val="1800"/>
              <a:buNone/>
            </a:pPr>
            <a:r>
              <a:t/>
            </a:r>
            <a:endParaRPr/>
          </a:p>
          <a:p>
            <a:pPr indent="0" lvl="0" marL="0" rtl="0" algn="just">
              <a:lnSpc>
                <a:spcPct val="100000"/>
              </a:lnSpc>
              <a:spcBef>
                <a:spcPts val="0"/>
              </a:spcBef>
              <a:spcAft>
                <a:spcPts val="0"/>
              </a:spcAft>
              <a:buClr>
                <a:schemeClr val="lt1"/>
              </a:buClr>
              <a:buSzPts val="1800"/>
              <a:buNone/>
            </a:pPr>
            <a:r>
              <a:rPr lang="en-US"/>
              <a:t>✓ Future scope includes online payment integration and advanced reporting features.</a:t>
            </a:r>
            <a:endParaRPr/>
          </a:p>
        </p:txBody>
      </p:sp>
      <p:sp>
        <p:nvSpPr>
          <p:cNvPr id="774" name="Google Shape;774;p25"/>
          <p:cNvSpPr/>
          <p:nvPr/>
        </p:nvSpPr>
        <p:spPr>
          <a:xfrm>
            <a:off x="4556183" y="1111117"/>
            <a:ext cx="3079631" cy="917762"/>
          </a:xfrm>
          <a:prstGeom prst="rect">
            <a:avLst/>
          </a:prstGeom>
          <a:noFill/>
          <a:ln cap="flat" cmpd="thickThin"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26"/>
          <p:cNvSpPr txBox="1"/>
          <p:nvPr>
            <p:ph type="title"/>
          </p:nvPr>
        </p:nvSpPr>
        <p:spPr>
          <a:xfrm>
            <a:off x="1525301" y="1995467"/>
            <a:ext cx="9141397" cy="615553"/>
          </a:xfrm>
          <a:prstGeom prst="rect">
            <a:avLst/>
          </a:prstGeom>
          <a:noFill/>
          <a:ln>
            <a:noFill/>
          </a:ln>
        </p:spPr>
        <p:txBody>
          <a:bodyPr anchorCtr="0" anchor="b" bIns="0" lIns="0" spcFirstLastPara="1" rIns="0" wrap="square" tIns="0">
            <a:spAutoFit/>
          </a:bodyPr>
          <a:lstStyle/>
          <a:p>
            <a:pPr indent="0" lvl="0" marL="0" rtl="0" algn="ctr">
              <a:lnSpc>
                <a:spcPct val="100000"/>
              </a:lnSpc>
              <a:spcBef>
                <a:spcPts val="0"/>
              </a:spcBef>
              <a:spcAft>
                <a:spcPts val="0"/>
              </a:spcAft>
              <a:buClr>
                <a:schemeClr val="accent1"/>
              </a:buClr>
              <a:buSzPts val="4000"/>
              <a:buFont typeface="Quattrocento Sans"/>
              <a:buNone/>
            </a:pPr>
            <a:r>
              <a:rPr lang="en-US"/>
              <a:t>Questions </a:t>
            </a:r>
            <a:r>
              <a:rPr lang="en-US">
                <a:solidFill>
                  <a:schemeClr val="accent2"/>
                </a:solidFill>
              </a:rPr>
              <a:t>&amp;</a:t>
            </a:r>
            <a:r>
              <a:rPr lang="en-US"/>
              <a:t> Answers</a:t>
            </a:r>
            <a:endParaRPr/>
          </a:p>
        </p:txBody>
      </p:sp>
      <p:sp>
        <p:nvSpPr>
          <p:cNvPr id="781" name="Google Shape;781;p26"/>
          <p:cNvSpPr txBox="1"/>
          <p:nvPr>
            <p:ph idx="1" type="body"/>
          </p:nvPr>
        </p:nvSpPr>
        <p:spPr>
          <a:xfrm>
            <a:off x="2196307" y="3260705"/>
            <a:ext cx="7799387" cy="1534757"/>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800"/>
              <a:buFont typeface="Arial"/>
              <a:buNone/>
            </a:pPr>
            <a:r>
              <a:rPr lang="en-US"/>
              <a:t>You’re free to ask any questions about this project.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27"/>
          <p:cNvSpPr txBox="1"/>
          <p:nvPr>
            <p:ph type="ctrTitle"/>
          </p:nvPr>
        </p:nvSpPr>
        <p:spPr>
          <a:xfrm>
            <a:off x="5900245" y="544285"/>
            <a:ext cx="5528217" cy="268538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Avenir"/>
              <a:buNone/>
            </a:pPr>
            <a:r>
              <a:rPr lang="en-US"/>
              <a:t>THANK YOU ALL</a:t>
            </a:r>
            <a:endParaRPr/>
          </a:p>
        </p:txBody>
      </p:sp>
      <p:sp>
        <p:nvSpPr>
          <p:cNvPr id="788" name="Google Shape;788;p27"/>
          <p:cNvSpPr txBox="1"/>
          <p:nvPr>
            <p:ph idx="1" type="subTitle"/>
          </p:nvPr>
        </p:nvSpPr>
        <p:spPr>
          <a:xfrm>
            <a:off x="6431483" y="3423773"/>
            <a:ext cx="5528217" cy="2029969"/>
          </a:xfrm>
          <a:prstGeom prst="rect">
            <a:avLst/>
          </a:prstGeom>
          <a:noFill/>
          <a:ln>
            <a:noFill/>
          </a:ln>
        </p:spPr>
        <p:txBody>
          <a:bodyPr anchorCtr="0" anchor="t" bIns="0" lIns="91425" spcFirstLastPara="1" rIns="91425" wrap="square" tIns="45700">
            <a:normAutofit/>
          </a:bodyPr>
          <a:lstStyle/>
          <a:p>
            <a:pPr indent="0" lvl="0" marL="0" rtl="0" algn="l">
              <a:lnSpc>
                <a:spcPct val="150000"/>
              </a:lnSpc>
              <a:spcBef>
                <a:spcPts val="0"/>
              </a:spcBef>
              <a:spcAft>
                <a:spcPts val="0"/>
              </a:spcAft>
              <a:buClr>
                <a:schemeClr val="dk2"/>
              </a:buClr>
              <a:buSzPts val="1800"/>
              <a:buNone/>
            </a:pPr>
            <a:r>
              <a:rPr lang="en-US"/>
              <a:t>ASSADUZZAMAN SHAON</a:t>
            </a:r>
            <a:endParaRPr/>
          </a:p>
          <a:p>
            <a:pPr indent="0" lvl="0" marL="0" rtl="0" algn="l">
              <a:lnSpc>
                <a:spcPct val="150000"/>
              </a:lnSpc>
              <a:spcBef>
                <a:spcPts val="1200"/>
              </a:spcBef>
              <a:spcAft>
                <a:spcPts val="0"/>
              </a:spcAft>
              <a:buClr>
                <a:schemeClr val="dk2"/>
              </a:buClr>
              <a:buSzPts val="1800"/>
              <a:buNone/>
            </a:pPr>
            <a:r>
              <a:rPr lang="en-US"/>
              <a:t>assad.uz255@gmail.com​</a:t>
            </a:r>
            <a:endParaRPr/>
          </a:p>
          <a:p>
            <a:pPr indent="0" lvl="0" marL="0" rtl="0" algn="l">
              <a:lnSpc>
                <a:spcPct val="150000"/>
              </a:lnSpc>
              <a:spcBef>
                <a:spcPts val="1200"/>
              </a:spcBef>
              <a:spcAft>
                <a:spcPts val="0"/>
              </a:spcAft>
              <a:buClr>
                <a:schemeClr val="dk2"/>
              </a:buClr>
              <a:buSzPts val="1800"/>
              <a:buNone/>
            </a:pPr>
            <a:r>
              <a:rPr lang="en-US"/>
              <a:t>www.assad-uz.com</a:t>
            </a:r>
            <a:endParaRPr/>
          </a:p>
        </p:txBody>
      </p:sp>
      <p:pic>
        <p:nvPicPr>
          <p:cNvPr descr="User with solid fill" id="789" name="Google Shape;789;p27"/>
          <p:cNvPicPr preferRelativeResize="0"/>
          <p:nvPr/>
        </p:nvPicPr>
        <p:blipFill rotWithShape="1">
          <a:blip r:embed="rId3">
            <a:alphaModFix/>
          </a:blip>
          <a:srcRect b="0" l="0" r="0" t="0"/>
          <a:stretch/>
        </p:blipFill>
        <p:spPr>
          <a:xfrm>
            <a:off x="5900245" y="3423773"/>
            <a:ext cx="491930" cy="491930"/>
          </a:xfrm>
          <a:prstGeom prst="rect">
            <a:avLst/>
          </a:prstGeom>
          <a:noFill/>
          <a:ln>
            <a:noFill/>
          </a:ln>
        </p:spPr>
      </p:pic>
      <p:pic>
        <p:nvPicPr>
          <p:cNvPr descr="Envelope with solid fill" id="790" name="Google Shape;790;p27"/>
          <p:cNvPicPr preferRelativeResize="0"/>
          <p:nvPr/>
        </p:nvPicPr>
        <p:blipFill rotWithShape="1">
          <a:blip r:embed="rId4">
            <a:alphaModFix/>
          </a:blip>
          <a:srcRect b="0" l="0" r="0" t="0"/>
          <a:stretch/>
        </p:blipFill>
        <p:spPr>
          <a:xfrm>
            <a:off x="5900245" y="4058557"/>
            <a:ext cx="504112" cy="504112"/>
          </a:xfrm>
          <a:prstGeom prst="rect">
            <a:avLst/>
          </a:prstGeom>
          <a:noFill/>
          <a:ln>
            <a:noFill/>
          </a:ln>
        </p:spPr>
      </p:pic>
      <p:pic>
        <p:nvPicPr>
          <p:cNvPr descr="Earth globe: Americas with solid fill" id="791" name="Google Shape;791;p27"/>
          <p:cNvPicPr preferRelativeResize="0"/>
          <p:nvPr/>
        </p:nvPicPr>
        <p:blipFill rotWithShape="1">
          <a:blip r:embed="rId5">
            <a:alphaModFix/>
          </a:blip>
          <a:srcRect b="0" l="0" r="0" t="0"/>
          <a:stretch/>
        </p:blipFill>
        <p:spPr>
          <a:xfrm>
            <a:off x="5934459" y="4630621"/>
            <a:ext cx="457716" cy="457716"/>
          </a:xfrm>
          <a:prstGeom prst="rect">
            <a:avLst/>
          </a:prstGeom>
          <a:noFill/>
          <a:ln>
            <a:noFill/>
          </a:ln>
        </p:spPr>
      </p:pic>
    </p:spTree>
  </p:cSld>
  <p:clrMapOvr>
    <a:masterClrMapping/>
  </p:clrMapOvr>
  <p:transition spd="slow" p14:dur="800">
    <p:circl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
          <p:cNvSpPr txBox="1"/>
          <p:nvPr/>
        </p:nvSpPr>
        <p:spPr>
          <a:xfrm>
            <a:off x="465826" y="233803"/>
            <a:ext cx="11257472" cy="58785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To 										            </a:t>
            </a:r>
            <a:r>
              <a:rPr b="1" lang="en-US" sz="1200">
                <a:solidFill>
                  <a:schemeClr val="dk1"/>
                </a:solidFill>
                <a:latin typeface="Arial"/>
                <a:ea typeface="Arial"/>
                <a:cs typeface="Arial"/>
                <a:sym typeface="Arial"/>
              </a:rPr>
              <a:t>Date:</a:t>
            </a:r>
            <a:r>
              <a:rPr lang="en-US" sz="1200">
                <a:solidFill>
                  <a:schemeClr val="dk1"/>
                </a:solidFill>
                <a:latin typeface="Arial"/>
                <a:ea typeface="Arial"/>
                <a:cs typeface="Arial"/>
                <a:sym typeface="Arial"/>
              </a:rPr>
              <a:t> 09-Aug-2025</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Md. Moshaidul Islam</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Consultant Head, WDPF</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IsDB-BISEW IT Scholarship Programme</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IDB Bhaban, Sher-e-Bangla Nagar, Dhaka-1207, Bangladesh</a:t>
            </a:r>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Subject:</a:t>
            </a:r>
            <a:r>
              <a:rPr lang="en-US" sz="1400">
                <a:solidFill>
                  <a:schemeClr val="dk1"/>
                </a:solidFill>
                <a:latin typeface="Arial"/>
                <a:ea typeface="Arial"/>
                <a:cs typeface="Arial"/>
                <a:sym typeface="Arial"/>
              </a:rPr>
              <a:t> Project Proposal Letter for the Hotel Management System</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Respected Sir,</a:t>
            </a:r>
            <a:endParaRPr sz="1400">
              <a:solidFill>
                <a:schemeClr val="dk1"/>
              </a:solidFill>
              <a:latin typeface="Arial"/>
              <a:ea typeface="Arial"/>
              <a:cs typeface="Arial"/>
              <a:sym typeface="Arial"/>
            </a:endParaRPr>
          </a:p>
          <a:p>
            <a:pPr indent="0" lvl="0" marL="0" marR="0" rtl="0" algn="just">
              <a:spcBef>
                <a:spcPts val="0"/>
              </a:spcBef>
              <a:spcAft>
                <a:spcPts val="0"/>
              </a:spcAft>
              <a:buNone/>
            </a:pPr>
            <a:r>
              <a:rPr lang="en-US" sz="1400">
                <a:solidFill>
                  <a:schemeClr val="dk1"/>
                </a:solidFill>
                <a:latin typeface="Arial"/>
                <a:ea typeface="Arial"/>
                <a:cs typeface="Arial"/>
                <a:sym typeface="Arial"/>
              </a:rPr>
              <a:t>I am writing this letter to propose my project on </a:t>
            </a:r>
            <a:r>
              <a:rPr b="1" lang="en-US" sz="1400">
                <a:solidFill>
                  <a:schemeClr val="dk1"/>
                </a:solidFill>
                <a:latin typeface="Arial"/>
                <a:ea typeface="Arial"/>
                <a:cs typeface="Arial"/>
                <a:sym typeface="Arial"/>
              </a:rPr>
              <a:t>“Hotel Management System”</a:t>
            </a:r>
            <a:r>
              <a:rPr lang="en-US" sz="1400">
                <a:solidFill>
                  <a:schemeClr val="dk1"/>
                </a:solidFill>
                <a:latin typeface="Arial"/>
                <a:ea typeface="Arial"/>
                <a:cs typeface="Arial"/>
                <a:sym typeface="Arial"/>
              </a:rPr>
              <a:t> as a part of my academic requirements. This project will be developed using web technologies like </a:t>
            </a:r>
            <a:r>
              <a:rPr b="1" lang="en-US" sz="1400">
                <a:solidFill>
                  <a:schemeClr val="dk1"/>
                </a:solidFill>
                <a:latin typeface="Arial"/>
                <a:ea typeface="Arial"/>
                <a:cs typeface="Arial"/>
                <a:sym typeface="Arial"/>
              </a:rPr>
              <a:t>PHP, MySQL, HTML, CSS, and Bootstrap</a:t>
            </a:r>
            <a:r>
              <a:rPr lang="en-US" sz="1400">
                <a:solidFill>
                  <a:schemeClr val="dk1"/>
                </a:solidFill>
                <a:latin typeface="Arial"/>
                <a:ea typeface="Arial"/>
                <a:cs typeface="Arial"/>
                <a:sym typeface="Arial"/>
              </a:rPr>
              <a:t>.</a:t>
            </a:r>
            <a:endParaRPr/>
          </a:p>
          <a:p>
            <a:pPr indent="0" lvl="0" marL="0" marR="0" rtl="0" algn="just">
              <a:spcBef>
                <a:spcPts val="0"/>
              </a:spcBef>
              <a:spcAft>
                <a:spcPts val="0"/>
              </a:spcAft>
              <a:buNone/>
            </a:pPr>
            <a:r>
              <a:rPr lang="en-US" sz="1400">
                <a:solidFill>
                  <a:schemeClr val="dk1"/>
                </a:solidFill>
                <a:latin typeface="Arial"/>
                <a:ea typeface="Arial"/>
                <a:cs typeface="Arial"/>
                <a:sym typeface="Arial"/>
              </a:rPr>
              <a:t>The main objective of this system is to make the hotel booking and management process easier and more organized. The system will have two types of users: </a:t>
            </a:r>
            <a:r>
              <a:rPr b="1" lang="en-US" sz="1400">
                <a:solidFill>
                  <a:schemeClr val="dk1"/>
                </a:solidFill>
                <a:latin typeface="Arial"/>
                <a:ea typeface="Arial"/>
                <a:cs typeface="Arial"/>
                <a:sym typeface="Arial"/>
              </a:rPr>
              <a:t>Admin and Customer</a:t>
            </a:r>
            <a:r>
              <a:rPr lang="en-US" sz="1400">
                <a:solidFill>
                  <a:schemeClr val="dk1"/>
                </a:solidFill>
                <a:latin typeface="Arial"/>
                <a:ea typeface="Arial"/>
                <a:cs typeface="Arial"/>
                <a:sym typeface="Arial"/>
              </a:rPr>
              <a:t>.</a:t>
            </a:r>
            <a:endParaRPr/>
          </a:p>
          <a:p>
            <a:pPr indent="-88900" lvl="0" marL="0" marR="0" rtl="0" algn="just">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 Customers will be able to register, log in, view available rooms, make bookings, and complete payments.</a:t>
            </a:r>
            <a:endParaRPr/>
          </a:p>
          <a:p>
            <a:pPr indent="-88900" lvl="0" marL="0" marR="0" rtl="0" algn="just">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 Admins will be able to manage rooms, approve bookings, handle transactions, and view reports.</a:t>
            </a:r>
            <a:endParaRPr/>
          </a:p>
          <a:p>
            <a:pPr indent="0" lvl="0" marL="0" marR="0" rtl="0" algn="just">
              <a:spcBef>
                <a:spcPts val="0"/>
              </a:spcBef>
              <a:spcAft>
                <a:spcPts val="0"/>
              </a:spcAft>
              <a:buNone/>
            </a:pPr>
            <a:r>
              <a:rPr lang="en-US" sz="1400">
                <a:solidFill>
                  <a:schemeClr val="dk1"/>
                </a:solidFill>
                <a:latin typeface="Arial"/>
                <a:ea typeface="Arial"/>
                <a:cs typeface="Arial"/>
                <a:sym typeface="Arial"/>
              </a:rPr>
              <a:t>This project will help me learn about </a:t>
            </a:r>
            <a:r>
              <a:rPr b="1" lang="en-US" sz="1400">
                <a:solidFill>
                  <a:schemeClr val="dk1"/>
                </a:solidFill>
                <a:latin typeface="Arial"/>
                <a:ea typeface="Arial"/>
                <a:cs typeface="Arial"/>
                <a:sym typeface="Arial"/>
              </a:rPr>
              <a:t>database design, user management, role-based access, and real-world problem-solving</a:t>
            </a:r>
            <a:r>
              <a:rPr lang="en-US" sz="1400">
                <a:solidFill>
                  <a:schemeClr val="dk1"/>
                </a:solidFill>
                <a:latin typeface="Arial"/>
                <a:ea typeface="Arial"/>
                <a:cs typeface="Arial"/>
                <a:sym typeface="Arial"/>
              </a:rPr>
              <a:t>. I believe this system will be a good practical example of applying what I have learned in my coursework.</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just">
              <a:spcBef>
                <a:spcPts val="0"/>
              </a:spcBef>
              <a:spcAft>
                <a:spcPts val="0"/>
              </a:spcAft>
              <a:buNone/>
            </a:pPr>
            <a:r>
              <a:rPr lang="en-US" sz="1400">
                <a:solidFill>
                  <a:schemeClr val="dk1"/>
                </a:solidFill>
                <a:latin typeface="Arial"/>
                <a:ea typeface="Arial"/>
                <a:cs typeface="Arial"/>
                <a:sym typeface="Arial"/>
              </a:rPr>
              <a:t>I kindly request you to accept my project proposal. I will try my best to complete it with sincerity and proper documentation.</a:t>
            </a:r>
            <a:endParaRPr/>
          </a:p>
          <a:p>
            <a:pPr indent="0" lvl="0" marL="0" marR="0" rtl="0" algn="just">
              <a:spcBef>
                <a:spcPts val="0"/>
              </a:spcBef>
              <a:spcAft>
                <a:spcPts val="0"/>
              </a:spcAft>
              <a:buNone/>
            </a:pPr>
            <a:r>
              <a:rPr lang="en-US" sz="1400">
                <a:solidFill>
                  <a:schemeClr val="dk1"/>
                </a:solidFill>
                <a:latin typeface="Arial"/>
                <a:ea typeface="Arial"/>
                <a:cs typeface="Arial"/>
                <a:sym typeface="Arial"/>
              </a:rPr>
              <a:t>Thank you for your time and support.</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Sincerely,</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Assaduzzaman Shaon</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ID: 1288328</a:t>
            </a:r>
            <a:endParaRPr/>
          </a:p>
          <a:p>
            <a:pPr indent="0" lvl="0" marL="0" marR="0" rtl="0" algn="l">
              <a:spcBef>
                <a:spcPts val="0"/>
              </a:spcBef>
              <a:spcAft>
                <a:spcPts val="0"/>
              </a:spcAft>
              <a:buNone/>
            </a:pPr>
            <a:r>
              <a:rPr lang="en-US" sz="1400">
                <a:solidFill>
                  <a:schemeClr val="dk1"/>
                </a:solidFill>
                <a:latin typeface="Arial"/>
                <a:ea typeface="Arial"/>
                <a:cs typeface="Arial"/>
                <a:sym typeface="Arial"/>
              </a:rPr>
              <a:t>Round: 65</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Course: WDPF</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Batch: WDPF/NCLC-M/65/01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
          <p:cNvSpPr txBox="1"/>
          <p:nvPr>
            <p:ph type="title"/>
          </p:nvPr>
        </p:nvSpPr>
        <p:spPr>
          <a:xfrm>
            <a:off x="1525301" y="1995467"/>
            <a:ext cx="9141397" cy="615553"/>
          </a:xfrm>
          <a:prstGeom prst="rect">
            <a:avLst/>
          </a:prstGeom>
          <a:noFill/>
          <a:ln>
            <a:noFill/>
          </a:ln>
        </p:spPr>
        <p:txBody>
          <a:bodyPr anchorCtr="0" anchor="b" bIns="0" lIns="0" spcFirstLastPara="1" rIns="0" wrap="square" tIns="0">
            <a:spAutoFit/>
          </a:bodyPr>
          <a:lstStyle/>
          <a:p>
            <a:pPr indent="0" lvl="0" marL="0" rtl="0" algn="ctr">
              <a:lnSpc>
                <a:spcPct val="100000"/>
              </a:lnSpc>
              <a:spcBef>
                <a:spcPts val="0"/>
              </a:spcBef>
              <a:spcAft>
                <a:spcPts val="0"/>
              </a:spcAft>
              <a:buClr>
                <a:schemeClr val="lt1"/>
              </a:buClr>
              <a:buSzPts val="4000"/>
              <a:buFont typeface="Quattrocento Sans"/>
              <a:buNone/>
            </a:pPr>
            <a:r>
              <a:rPr lang="en-US"/>
              <a:t>Overview</a:t>
            </a:r>
            <a:endParaRPr/>
          </a:p>
        </p:txBody>
      </p:sp>
      <p:sp>
        <p:nvSpPr>
          <p:cNvPr id="484" name="Google Shape;484;p4"/>
          <p:cNvSpPr txBox="1"/>
          <p:nvPr>
            <p:ph idx="1" type="body"/>
          </p:nvPr>
        </p:nvSpPr>
        <p:spPr>
          <a:xfrm>
            <a:off x="2196307" y="3260705"/>
            <a:ext cx="7799387" cy="1534757"/>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lt1"/>
              </a:buClr>
              <a:buSzPts val="1800"/>
              <a:buFont typeface="Arial"/>
              <a:buNone/>
            </a:pPr>
            <a:r>
              <a:rPr lang="en-US"/>
              <a:t>Give a brief overview of what you’ll cover in your presentation. </a:t>
            </a:r>
            <a:endParaRPr/>
          </a:p>
          <a:p>
            <a:pPr indent="0" lvl="0" marL="0" rtl="0" algn="ctr">
              <a:lnSpc>
                <a:spcPct val="100000"/>
              </a:lnSpc>
              <a:spcBef>
                <a:spcPts val="0"/>
              </a:spcBef>
              <a:spcAft>
                <a:spcPts val="0"/>
              </a:spcAft>
              <a:buClr>
                <a:schemeClr val="lt1"/>
              </a:buClr>
              <a:buSzPts val="1800"/>
              <a:buFont typeface="Arial"/>
              <a:buNone/>
            </a:pPr>
            <a:r>
              <a:t/>
            </a:r>
            <a:endParaRPr/>
          </a:p>
        </p:txBody>
      </p:sp>
      <p:graphicFrame>
        <p:nvGraphicFramePr>
          <p:cNvPr id="485" name="Google Shape;485;p4"/>
          <p:cNvGraphicFramePr/>
          <p:nvPr/>
        </p:nvGraphicFramePr>
        <p:xfrm>
          <a:off x="588032" y="710723"/>
          <a:ext cx="3000000" cy="3000000"/>
        </p:xfrm>
        <a:graphic>
          <a:graphicData uri="http://schemas.openxmlformats.org/drawingml/2006/table">
            <a:tbl>
              <a:tblPr bandRow="1" firstRow="1">
                <a:noFill/>
                <a:tableStyleId>{ADCB86D9-47BC-4421-AD9C-908DDADA8384}</a:tableStyleId>
              </a:tblPr>
              <a:tblGrid>
                <a:gridCol w="1114575"/>
                <a:gridCol w="8243650"/>
                <a:gridCol w="1657700"/>
              </a:tblGrid>
              <a:tr h="348950">
                <a:tc>
                  <a:txBody>
                    <a:bodyPr/>
                    <a:lstStyle/>
                    <a:p>
                      <a:pPr indent="0" lvl="0" marL="0" marR="0" rtl="0" algn="ctr">
                        <a:spcBef>
                          <a:spcPts val="0"/>
                        </a:spcBef>
                        <a:spcAft>
                          <a:spcPts val="0"/>
                        </a:spcAft>
                        <a:buNone/>
                      </a:pPr>
                      <a:r>
                        <a:rPr lang="en-US" sz="1800" u="none" cap="none" strike="noStrike"/>
                        <a:t>SL</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Section Name</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Page No</a:t>
                      </a:r>
                      <a:endParaRPr/>
                    </a:p>
                  </a:txBody>
                  <a:tcPr marT="45725" marB="45725" marR="91450" marL="91450"/>
                </a:tc>
              </a:tr>
              <a:tr h="348950">
                <a:tc>
                  <a:txBody>
                    <a:bodyPr/>
                    <a:lstStyle/>
                    <a:p>
                      <a:pPr indent="0" lvl="0" marL="0" marR="0" rtl="0" algn="ctr">
                        <a:spcBef>
                          <a:spcPts val="0"/>
                        </a:spcBef>
                        <a:spcAft>
                          <a:spcPts val="0"/>
                        </a:spcAft>
                        <a:buNone/>
                      </a:pPr>
                      <a:r>
                        <a:rPr lang="en-US" sz="1800" u="none" cap="none" strike="noStrike"/>
                        <a:t>1.</a:t>
                      </a:r>
                      <a:endParaRPr/>
                    </a:p>
                  </a:txBody>
                  <a:tcPr marT="45725" marB="45725" marR="91450" marL="91450"/>
                </a:tc>
                <a:tc>
                  <a:txBody>
                    <a:bodyPr/>
                    <a:lstStyle/>
                    <a:p>
                      <a:pPr indent="0" lvl="1" marL="457200" marR="0" rtl="0" algn="l">
                        <a:spcBef>
                          <a:spcPts val="0"/>
                        </a:spcBef>
                        <a:spcAft>
                          <a:spcPts val="0"/>
                        </a:spcAft>
                        <a:buNone/>
                      </a:pPr>
                      <a:r>
                        <a:rPr lang="en-US" sz="1800" u="none" cap="none" strike="noStrike"/>
                        <a:t>Introduction</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a:t>
                      </a:r>
                      <a:endParaRPr/>
                    </a:p>
                  </a:txBody>
                  <a:tcPr marT="45725" marB="45725" marR="91450" marL="91450" anchor="ctr"/>
                </a:tc>
              </a:tr>
              <a:tr h="348950">
                <a:tc>
                  <a:txBody>
                    <a:bodyPr/>
                    <a:lstStyle/>
                    <a:p>
                      <a:pPr indent="0" lvl="0" marL="0" marR="0" rtl="0" algn="ctr">
                        <a:spcBef>
                          <a:spcPts val="0"/>
                        </a:spcBef>
                        <a:spcAft>
                          <a:spcPts val="0"/>
                        </a:spcAft>
                        <a:buNone/>
                      </a:pPr>
                      <a:r>
                        <a:rPr lang="en-US" sz="1800" u="none" cap="none" strike="noStrike"/>
                        <a:t>2.</a:t>
                      </a:r>
                      <a:endParaRPr/>
                    </a:p>
                  </a:txBody>
                  <a:tcPr marT="45725" marB="45725" marR="91450" marL="91450"/>
                </a:tc>
                <a:tc>
                  <a:txBody>
                    <a:bodyPr/>
                    <a:lstStyle/>
                    <a:p>
                      <a:pPr indent="0" lvl="1" marL="457200" marR="0" rtl="0" algn="l">
                        <a:spcBef>
                          <a:spcPts val="0"/>
                        </a:spcBef>
                        <a:spcAft>
                          <a:spcPts val="0"/>
                        </a:spcAft>
                        <a:buNone/>
                      </a:pPr>
                      <a:r>
                        <a:rPr lang="en-US" sz="1800" u="none" cap="none" strike="noStrike"/>
                        <a:t>Target Audience</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6</a:t>
                      </a:r>
                      <a:endParaRPr/>
                    </a:p>
                  </a:txBody>
                  <a:tcPr marT="45725" marB="45725" marR="91450" marL="91450" anchor="ctr"/>
                </a:tc>
              </a:tr>
              <a:tr h="348950">
                <a:tc>
                  <a:txBody>
                    <a:bodyPr/>
                    <a:lstStyle/>
                    <a:p>
                      <a:pPr indent="0" lvl="0" marL="0" marR="0" rtl="0" algn="ctr">
                        <a:spcBef>
                          <a:spcPts val="0"/>
                        </a:spcBef>
                        <a:spcAft>
                          <a:spcPts val="0"/>
                        </a:spcAft>
                        <a:buNone/>
                      </a:pPr>
                      <a:r>
                        <a:rPr lang="en-US" sz="1800" u="none" cap="none" strike="noStrike"/>
                        <a:t>3.</a:t>
                      </a:r>
                      <a:endParaRPr/>
                    </a:p>
                  </a:txBody>
                  <a:tcPr marT="45725" marB="45725" marR="91450" marL="91450"/>
                </a:tc>
                <a:tc>
                  <a:txBody>
                    <a:bodyPr/>
                    <a:lstStyle/>
                    <a:p>
                      <a:pPr indent="0" lvl="1" marL="457200" marR="0" rtl="0" algn="l">
                        <a:spcBef>
                          <a:spcPts val="0"/>
                        </a:spcBef>
                        <a:spcAft>
                          <a:spcPts val="0"/>
                        </a:spcAft>
                        <a:buNone/>
                      </a:pPr>
                      <a:r>
                        <a:rPr lang="en-US" sz="1800" u="none" cap="none" strike="noStrike"/>
                        <a:t>Project Scope </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7</a:t>
                      </a:r>
                      <a:endParaRPr/>
                    </a:p>
                  </a:txBody>
                  <a:tcPr marT="45725" marB="45725" marR="91450" marL="91450" anchor="ctr"/>
                </a:tc>
              </a:tr>
              <a:tr h="348950">
                <a:tc>
                  <a:txBody>
                    <a:bodyPr/>
                    <a:lstStyle/>
                    <a:p>
                      <a:pPr indent="0" lvl="0" marL="0" marR="0" rtl="0" algn="ctr">
                        <a:spcBef>
                          <a:spcPts val="0"/>
                        </a:spcBef>
                        <a:spcAft>
                          <a:spcPts val="0"/>
                        </a:spcAft>
                        <a:buNone/>
                      </a:pPr>
                      <a:r>
                        <a:rPr lang="en-US" sz="1800" u="none" cap="none" strike="noStrike"/>
                        <a:t>4.</a:t>
                      </a:r>
                      <a:endParaRPr/>
                    </a:p>
                  </a:txBody>
                  <a:tcPr marT="45725" marB="45725" marR="91450" marL="91450"/>
                </a:tc>
                <a:tc>
                  <a:txBody>
                    <a:bodyPr/>
                    <a:lstStyle/>
                    <a:p>
                      <a:pPr indent="0" lvl="1" marL="457200" marR="0" rtl="0" algn="l">
                        <a:spcBef>
                          <a:spcPts val="0"/>
                        </a:spcBef>
                        <a:spcAft>
                          <a:spcPts val="0"/>
                        </a:spcAft>
                        <a:buNone/>
                      </a:pPr>
                      <a:r>
                        <a:rPr lang="en-US" sz="1800" u="none" cap="none" strike="noStrike"/>
                        <a:t>Software Features &amp; Functionalities</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8</a:t>
                      </a:r>
                      <a:endParaRPr/>
                    </a:p>
                  </a:txBody>
                  <a:tcPr marT="45725" marB="45725" marR="91450" marL="91450" anchor="ctr"/>
                </a:tc>
              </a:tr>
              <a:tr h="348950">
                <a:tc>
                  <a:txBody>
                    <a:bodyPr/>
                    <a:lstStyle/>
                    <a:p>
                      <a:pPr indent="0" lvl="0" marL="0" marR="0" rtl="0" algn="ctr">
                        <a:spcBef>
                          <a:spcPts val="0"/>
                        </a:spcBef>
                        <a:spcAft>
                          <a:spcPts val="0"/>
                        </a:spcAft>
                        <a:buNone/>
                      </a:pPr>
                      <a:r>
                        <a:rPr lang="en-US" sz="1800" u="none" cap="none" strike="noStrike"/>
                        <a:t>5.</a:t>
                      </a:r>
                      <a:endParaRPr/>
                    </a:p>
                  </a:txBody>
                  <a:tcPr marT="45725" marB="45725" marR="91450" marL="91450"/>
                </a:tc>
                <a:tc>
                  <a:txBody>
                    <a:bodyPr/>
                    <a:lstStyle/>
                    <a:p>
                      <a:pPr indent="0" lvl="1" marL="457200" marR="0" rtl="0" algn="l">
                        <a:spcBef>
                          <a:spcPts val="0"/>
                        </a:spcBef>
                        <a:spcAft>
                          <a:spcPts val="0"/>
                        </a:spcAft>
                        <a:buNone/>
                      </a:pPr>
                      <a:r>
                        <a:rPr lang="en-US" sz="1800" u="none" cap="none" strike="noStrike"/>
                        <a:t>Technological Overview</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9</a:t>
                      </a:r>
                      <a:endParaRPr/>
                    </a:p>
                  </a:txBody>
                  <a:tcPr marT="45725" marB="45725" marR="91450" marL="91450" anchor="ctr"/>
                </a:tc>
              </a:tr>
              <a:tr h="348950">
                <a:tc>
                  <a:txBody>
                    <a:bodyPr/>
                    <a:lstStyle/>
                    <a:p>
                      <a:pPr indent="0" lvl="0" marL="0" marR="0" rtl="0" algn="ctr">
                        <a:spcBef>
                          <a:spcPts val="0"/>
                        </a:spcBef>
                        <a:spcAft>
                          <a:spcPts val="0"/>
                        </a:spcAft>
                        <a:buNone/>
                      </a:pPr>
                      <a:r>
                        <a:rPr lang="en-US" sz="1800" u="none" cap="none" strike="noStrike"/>
                        <a:t>6.</a:t>
                      </a:r>
                      <a:endParaRPr/>
                    </a:p>
                  </a:txBody>
                  <a:tcPr marT="45725" marB="45725" marR="91450" marL="91450"/>
                </a:tc>
                <a:tc>
                  <a:txBody>
                    <a:bodyPr/>
                    <a:lstStyle/>
                    <a:p>
                      <a:pPr indent="0" lvl="1" marL="457200" marR="0" rtl="0" algn="l">
                        <a:spcBef>
                          <a:spcPts val="0"/>
                        </a:spcBef>
                        <a:spcAft>
                          <a:spcPts val="0"/>
                        </a:spcAft>
                        <a:buNone/>
                      </a:pPr>
                      <a:r>
                        <a:rPr lang="en-US" sz="1800" u="none" cap="none" strike="noStrike"/>
                        <a:t>Software </a:t>
                      </a:r>
                      <a:r>
                        <a:rPr lang="en-US" sz="1800" u="none" cap="none" strike="noStrike">
                          <a:solidFill>
                            <a:schemeClr val="dk1"/>
                          </a:solidFill>
                          <a:latin typeface="Quattrocento Sans"/>
                          <a:ea typeface="Quattrocento Sans"/>
                          <a:cs typeface="Quattrocento Sans"/>
                          <a:sym typeface="Quattrocento Sans"/>
                        </a:rPr>
                        <a:t>ER Diagram</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12</a:t>
                      </a:r>
                      <a:endParaRPr/>
                    </a:p>
                  </a:txBody>
                  <a:tcPr marT="45725" marB="45725" marR="91450" marL="91450" anchor="ctr"/>
                </a:tc>
              </a:tr>
              <a:tr h="348950">
                <a:tc>
                  <a:txBody>
                    <a:bodyPr/>
                    <a:lstStyle/>
                    <a:p>
                      <a:pPr indent="0" lvl="0" marL="0" marR="0" rtl="0" algn="ctr">
                        <a:spcBef>
                          <a:spcPts val="0"/>
                        </a:spcBef>
                        <a:spcAft>
                          <a:spcPts val="0"/>
                        </a:spcAft>
                        <a:buNone/>
                      </a:pPr>
                      <a:r>
                        <a:rPr lang="en-US" sz="1800" u="none" cap="none" strike="noStrike"/>
                        <a:t>7.</a:t>
                      </a:r>
                      <a:endParaRPr/>
                    </a:p>
                  </a:txBody>
                  <a:tcPr marT="45725" marB="45725" marR="91450" marL="91450"/>
                </a:tc>
                <a:tc>
                  <a:txBody>
                    <a:bodyPr/>
                    <a:lstStyle/>
                    <a:p>
                      <a:pPr indent="0" lvl="1" marL="457200" marR="0" rtl="0" algn="l">
                        <a:spcBef>
                          <a:spcPts val="0"/>
                        </a:spcBef>
                        <a:spcAft>
                          <a:spcPts val="0"/>
                        </a:spcAft>
                        <a:buNone/>
                      </a:pPr>
                      <a:r>
                        <a:rPr lang="en-US" sz="1800" u="none" cap="none" strike="noStrike"/>
                        <a:t>Software Flowchart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13</a:t>
                      </a:r>
                      <a:endParaRPr/>
                    </a:p>
                  </a:txBody>
                  <a:tcPr marT="45725" marB="45725" marR="91450" marL="91450" anchor="ctr"/>
                </a:tc>
              </a:tr>
              <a:tr h="348950">
                <a:tc>
                  <a:txBody>
                    <a:bodyPr/>
                    <a:lstStyle/>
                    <a:p>
                      <a:pPr indent="0" lvl="0" marL="0" marR="0" rtl="0" algn="ctr">
                        <a:spcBef>
                          <a:spcPts val="0"/>
                        </a:spcBef>
                        <a:spcAft>
                          <a:spcPts val="0"/>
                        </a:spcAft>
                        <a:buNone/>
                      </a:pPr>
                      <a:r>
                        <a:rPr lang="en-US" sz="1800" u="none" cap="none" strike="noStrike"/>
                        <a:t>8.</a:t>
                      </a:r>
                      <a:endParaRPr/>
                    </a:p>
                  </a:txBody>
                  <a:tcPr marT="45725" marB="45725" marR="91450" marL="91450"/>
                </a:tc>
                <a:tc>
                  <a:txBody>
                    <a:bodyPr/>
                    <a:lstStyle/>
                    <a:p>
                      <a:pPr indent="0" lvl="1" marL="457200" marR="0" rtl="0" algn="l">
                        <a:spcBef>
                          <a:spcPts val="0"/>
                        </a:spcBef>
                        <a:spcAft>
                          <a:spcPts val="0"/>
                        </a:spcAft>
                        <a:buNone/>
                      </a:pPr>
                      <a:r>
                        <a:rPr lang="en-US" sz="1800" u="none" cap="none" strike="noStrike"/>
                        <a:t>User Roles and Access Control</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14</a:t>
                      </a:r>
                      <a:endParaRPr/>
                    </a:p>
                  </a:txBody>
                  <a:tcPr marT="45725" marB="45725" marR="91450" marL="91450" anchor="ctr"/>
                </a:tc>
              </a:tr>
              <a:tr h="348950">
                <a:tc>
                  <a:txBody>
                    <a:bodyPr/>
                    <a:lstStyle/>
                    <a:p>
                      <a:pPr indent="0" lvl="0" marL="0" marR="0" rtl="0" algn="ctr">
                        <a:spcBef>
                          <a:spcPts val="0"/>
                        </a:spcBef>
                        <a:spcAft>
                          <a:spcPts val="0"/>
                        </a:spcAft>
                        <a:buNone/>
                      </a:pPr>
                      <a:r>
                        <a:rPr lang="en-US" sz="1800" u="none" cap="none" strike="noStrike"/>
                        <a:t>9.</a:t>
                      </a:r>
                      <a:endParaRPr/>
                    </a:p>
                  </a:txBody>
                  <a:tcPr marT="45725" marB="45725" marR="91450" marL="91450"/>
                </a:tc>
                <a:tc>
                  <a:txBody>
                    <a:bodyPr/>
                    <a:lstStyle/>
                    <a:p>
                      <a:pPr indent="0" lvl="1" marL="457200" marR="0" rtl="0" algn="l">
                        <a:spcBef>
                          <a:spcPts val="0"/>
                        </a:spcBef>
                        <a:spcAft>
                          <a:spcPts val="0"/>
                        </a:spcAft>
                        <a:buNone/>
                      </a:pPr>
                      <a:r>
                        <a:rPr lang="en-US" sz="1800" u="none" cap="none" strike="noStrike"/>
                        <a:t>User Interface Overview</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15</a:t>
                      </a:r>
                      <a:endParaRPr/>
                    </a:p>
                  </a:txBody>
                  <a:tcPr marT="45725" marB="45725" marR="91450" marL="91450" anchor="ctr"/>
                </a:tc>
              </a:tr>
              <a:tr h="348950">
                <a:tc>
                  <a:txBody>
                    <a:bodyPr/>
                    <a:lstStyle/>
                    <a:p>
                      <a:pPr indent="0" lvl="0" marL="0" marR="0" rtl="0" algn="ctr">
                        <a:spcBef>
                          <a:spcPts val="0"/>
                        </a:spcBef>
                        <a:spcAft>
                          <a:spcPts val="0"/>
                        </a:spcAft>
                        <a:buNone/>
                      </a:pPr>
                      <a:r>
                        <a:rPr lang="en-US" sz="1800" u="none" cap="none" strike="noStrike"/>
                        <a:t>10.</a:t>
                      </a:r>
                      <a:endParaRPr/>
                    </a:p>
                  </a:txBody>
                  <a:tcPr marT="45725" marB="45725" marR="91450" marL="91450"/>
                </a:tc>
                <a:tc>
                  <a:txBody>
                    <a:bodyPr/>
                    <a:lstStyle/>
                    <a:p>
                      <a:pPr indent="0" lvl="1" marL="457200" marR="0" rtl="0" algn="l">
                        <a:spcBef>
                          <a:spcPts val="0"/>
                        </a:spcBef>
                        <a:spcAft>
                          <a:spcPts val="0"/>
                        </a:spcAft>
                        <a:buNone/>
                      </a:pPr>
                      <a:r>
                        <a:rPr lang="en-US" sz="1800" u="none" cap="none" strike="noStrike"/>
                        <a:t>Security Measures</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20</a:t>
                      </a:r>
                      <a:endParaRPr/>
                    </a:p>
                  </a:txBody>
                  <a:tcPr marT="45725" marB="45725" marR="91450" marL="91450" anchor="ctr"/>
                </a:tc>
              </a:tr>
              <a:tr h="348950">
                <a:tc>
                  <a:txBody>
                    <a:bodyPr/>
                    <a:lstStyle/>
                    <a:p>
                      <a:pPr indent="0" lvl="0" marL="0" marR="0" rtl="0" algn="ctr">
                        <a:spcBef>
                          <a:spcPts val="0"/>
                        </a:spcBef>
                        <a:spcAft>
                          <a:spcPts val="0"/>
                        </a:spcAft>
                        <a:buNone/>
                      </a:pPr>
                      <a:r>
                        <a:rPr lang="en-US" sz="1800" u="none" cap="none" strike="noStrike"/>
                        <a:t>11.</a:t>
                      </a:r>
                      <a:endParaRPr/>
                    </a:p>
                  </a:txBody>
                  <a:tcPr marT="45725" marB="45725" marR="91450" marL="91450"/>
                </a:tc>
                <a:tc>
                  <a:txBody>
                    <a:bodyPr/>
                    <a:lstStyle/>
                    <a:p>
                      <a:pPr indent="0" lvl="1" marL="457200" marR="0" rtl="0" algn="l">
                        <a:spcBef>
                          <a:spcPts val="0"/>
                        </a:spcBef>
                        <a:spcAft>
                          <a:spcPts val="0"/>
                        </a:spcAft>
                        <a:buNone/>
                      </a:pPr>
                      <a:r>
                        <a:rPr lang="en-US" sz="1800" u="none" cap="none" strike="noStrike"/>
                        <a:t>Testing and Validation</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21</a:t>
                      </a:r>
                      <a:endParaRPr/>
                    </a:p>
                  </a:txBody>
                  <a:tcPr marT="45725" marB="45725" marR="91450" marL="91450" anchor="ctr"/>
                </a:tc>
              </a:tr>
              <a:tr h="348950">
                <a:tc>
                  <a:txBody>
                    <a:bodyPr/>
                    <a:lstStyle/>
                    <a:p>
                      <a:pPr indent="0" lvl="0" marL="0" marR="0" rtl="0" algn="ctr">
                        <a:spcBef>
                          <a:spcPts val="0"/>
                        </a:spcBef>
                        <a:spcAft>
                          <a:spcPts val="0"/>
                        </a:spcAft>
                        <a:buNone/>
                      </a:pPr>
                      <a:r>
                        <a:rPr lang="en-US" sz="1800" u="none" cap="none" strike="noStrike"/>
                        <a:t>12.</a:t>
                      </a:r>
                      <a:endParaRPr/>
                    </a:p>
                  </a:txBody>
                  <a:tcPr marT="45725" marB="45725" marR="91450" marL="91450"/>
                </a:tc>
                <a:tc>
                  <a:txBody>
                    <a:bodyPr/>
                    <a:lstStyle/>
                    <a:p>
                      <a:pPr indent="0" lvl="1" marL="457200" marR="0" rtl="0" algn="l">
                        <a:spcBef>
                          <a:spcPts val="0"/>
                        </a:spcBef>
                        <a:spcAft>
                          <a:spcPts val="0"/>
                        </a:spcAft>
                        <a:buNone/>
                      </a:pPr>
                      <a:r>
                        <a:rPr lang="en-US" sz="1800" u="none" cap="none" strike="noStrike"/>
                        <a:t>Project Timeline Infographics</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22</a:t>
                      </a:r>
                      <a:endParaRPr/>
                    </a:p>
                  </a:txBody>
                  <a:tcPr marT="45725" marB="45725" marR="91450" marL="91450" anchor="ctr"/>
                </a:tc>
              </a:tr>
              <a:tr h="348950">
                <a:tc>
                  <a:txBody>
                    <a:bodyPr/>
                    <a:lstStyle/>
                    <a:p>
                      <a:pPr indent="0" lvl="0" marL="0" marR="0" rtl="0" algn="ctr">
                        <a:spcBef>
                          <a:spcPts val="0"/>
                        </a:spcBef>
                        <a:spcAft>
                          <a:spcPts val="0"/>
                        </a:spcAft>
                        <a:buNone/>
                      </a:pPr>
                      <a:r>
                        <a:rPr lang="en-US" sz="1800" u="none" cap="none" strike="noStrike"/>
                        <a:t>13.</a:t>
                      </a:r>
                      <a:endParaRPr/>
                    </a:p>
                  </a:txBody>
                  <a:tcPr marT="45725" marB="45725" marR="91450" marL="91450"/>
                </a:tc>
                <a:tc>
                  <a:txBody>
                    <a:bodyPr/>
                    <a:lstStyle/>
                    <a:p>
                      <a:pPr indent="0" lvl="1" marL="457200" marR="0" rtl="0" algn="l">
                        <a:spcBef>
                          <a:spcPts val="0"/>
                        </a:spcBef>
                        <a:spcAft>
                          <a:spcPts val="0"/>
                        </a:spcAft>
                        <a:buNone/>
                      </a:pPr>
                      <a:r>
                        <a:rPr lang="en-US" sz="1800" u="none" cap="none" strike="noStrike"/>
                        <a:t>Budget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23</a:t>
                      </a:r>
                      <a:endParaRPr/>
                    </a:p>
                  </a:txBody>
                  <a:tcPr marT="45725" marB="45725" marR="91450" marL="91450" anchor="ctr"/>
                </a:tc>
              </a:tr>
              <a:tr h="348950">
                <a:tc>
                  <a:txBody>
                    <a:bodyPr/>
                    <a:lstStyle/>
                    <a:p>
                      <a:pPr indent="0" lvl="0" marL="0" marR="0" rtl="0" algn="ctr">
                        <a:spcBef>
                          <a:spcPts val="0"/>
                        </a:spcBef>
                        <a:spcAft>
                          <a:spcPts val="0"/>
                        </a:spcAft>
                        <a:buNone/>
                      </a:pPr>
                      <a:r>
                        <a:rPr lang="en-US" sz="1800" u="none" cap="none" strike="noStrike"/>
                        <a:t>14.</a:t>
                      </a:r>
                      <a:endParaRPr/>
                    </a:p>
                  </a:txBody>
                  <a:tcPr marT="45725" marB="45725" marR="91450" marL="91450"/>
                </a:tc>
                <a:tc>
                  <a:txBody>
                    <a:bodyPr/>
                    <a:lstStyle/>
                    <a:p>
                      <a:pPr indent="0" lvl="1" marL="457200" marR="0" rtl="0" algn="l">
                        <a:spcBef>
                          <a:spcPts val="0"/>
                        </a:spcBef>
                        <a:spcAft>
                          <a:spcPts val="0"/>
                        </a:spcAft>
                        <a:buNone/>
                      </a:pPr>
                      <a:r>
                        <a:rPr lang="en-US" sz="1800" u="none" cap="none" strike="noStrike"/>
                        <a:t>Conclusion</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24</a:t>
                      </a:r>
                      <a:endParaRPr/>
                    </a:p>
                  </a:txBody>
                  <a:tcPr marT="45725" marB="45725" marR="91450" marL="91450" anchor="ctr"/>
                </a:tc>
              </a:tr>
              <a:tr h="348950">
                <a:tc>
                  <a:txBody>
                    <a:bodyPr/>
                    <a:lstStyle/>
                    <a:p>
                      <a:pPr indent="0" lvl="0" marL="0" marR="0" rtl="0" algn="ctr">
                        <a:spcBef>
                          <a:spcPts val="0"/>
                        </a:spcBef>
                        <a:spcAft>
                          <a:spcPts val="0"/>
                        </a:spcAft>
                        <a:buNone/>
                      </a:pPr>
                      <a:r>
                        <a:rPr lang="en-US" sz="1800" u="none" cap="none" strike="noStrike"/>
                        <a:t>15.</a:t>
                      </a:r>
                      <a:endParaRPr/>
                    </a:p>
                  </a:txBody>
                  <a:tcPr marT="45725" marB="45725" marR="91450" marL="91450"/>
                </a:tc>
                <a:tc>
                  <a:txBody>
                    <a:bodyPr/>
                    <a:lstStyle/>
                    <a:p>
                      <a:pPr indent="0" lvl="1" marL="457200" marR="0" rtl="0" algn="l">
                        <a:spcBef>
                          <a:spcPts val="0"/>
                        </a:spcBef>
                        <a:spcAft>
                          <a:spcPts val="0"/>
                        </a:spcAft>
                        <a:buNone/>
                      </a:pPr>
                      <a:r>
                        <a:rPr lang="en-US" sz="1800" u="none" cap="none" strike="noStrike"/>
                        <a:t>Q &amp; A </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25</a:t>
                      </a:r>
                      <a:endParaRPr/>
                    </a:p>
                  </a:txBody>
                  <a:tcPr marT="45725" marB="45725" marR="91450" marL="91450" anchor="ctr"/>
                </a:tc>
              </a:tr>
            </a:tbl>
          </a:graphicData>
        </a:graphic>
      </p:graphicFrame>
      <p:sp>
        <p:nvSpPr>
          <p:cNvPr id="486" name="Google Shape;486;p4"/>
          <p:cNvSpPr txBox="1"/>
          <p:nvPr/>
        </p:nvSpPr>
        <p:spPr>
          <a:xfrm>
            <a:off x="5155215" y="62205"/>
            <a:ext cx="1452062" cy="465824"/>
          </a:xfrm>
          <a:prstGeom prst="rect">
            <a:avLst/>
          </a:prstGeom>
          <a:noFill/>
          <a:ln>
            <a:noFill/>
          </a:ln>
        </p:spPr>
        <p:txBody>
          <a:bodyPr anchorCtr="0" anchor="b" bIns="0" lIns="0" spcFirstLastPara="1" rIns="0" wrap="square" tIns="0">
            <a:normAutofit fontScale="97500"/>
          </a:bodyPr>
          <a:lstStyle/>
          <a:p>
            <a:pPr indent="0" lvl="0" marL="0" marR="0" rtl="0" algn="ctr">
              <a:lnSpc>
                <a:spcPct val="100000"/>
              </a:lnSpc>
              <a:spcBef>
                <a:spcPts val="0"/>
              </a:spcBef>
              <a:spcAft>
                <a:spcPts val="0"/>
              </a:spcAft>
              <a:buClr>
                <a:schemeClr val="lt1"/>
              </a:buClr>
              <a:buSzPct val="100000"/>
              <a:buFont typeface="Quattrocento Sans"/>
              <a:buNone/>
            </a:pPr>
            <a:r>
              <a:rPr b="1" i="0" lang="en-US" sz="2800" cap="none">
                <a:solidFill>
                  <a:schemeClr val="lt1"/>
                </a:solidFill>
                <a:latin typeface="Quattrocento Sans"/>
                <a:ea typeface="Quattrocento Sans"/>
                <a:cs typeface="Quattrocento Sans"/>
                <a:sym typeface="Quattrocento Sans"/>
              </a:rPr>
              <a:t>Index</a:t>
            </a:r>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0" name="Shape 490"/>
        <p:cNvGrpSpPr/>
        <p:nvPr/>
      </p:nvGrpSpPr>
      <p:grpSpPr>
        <a:xfrm>
          <a:off x="0" y="0"/>
          <a:ext cx="0" cy="0"/>
          <a:chOff x="0" y="0"/>
          <a:chExt cx="0" cy="0"/>
        </a:xfrm>
      </p:grpSpPr>
      <p:sp>
        <p:nvSpPr>
          <p:cNvPr id="491" name="Google Shape;491;p5"/>
          <p:cNvSpPr txBox="1"/>
          <p:nvPr>
            <p:ph type="title"/>
          </p:nvPr>
        </p:nvSpPr>
        <p:spPr>
          <a:xfrm>
            <a:off x="355340" y="1100455"/>
            <a:ext cx="3152969" cy="7508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2"/>
              </a:buClr>
              <a:buSzPts val="3600"/>
              <a:buFont typeface="Quattrocento Sans"/>
              <a:buNone/>
            </a:pPr>
            <a:r>
              <a:rPr lang="en-US" sz="3600" u="sng"/>
              <a:t>Introduction</a:t>
            </a:r>
            <a:endParaRPr/>
          </a:p>
        </p:txBody>
      </p:sp>
      <p:sp>
        <p:nvSpPr>
          <p:cNvPr id="492" name="Google Shape;492;p5"/>
          <p:cNvSpPr txBox="1"/>
          <p:nvPr/>
        </p:nvSpPr>
        <p:spPr>
          <a:xfrm>
            <a:off x="355340" y="2017076"/>
            <a:ext cx="6651950" cy="3365024"/>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1800">
                <a:solidFill>
                  <a:schemeClr val="dk1"/>
                </a:solidFill>
                <a:latin typeface="Arial"/>
                <a:ea typeface="Arial"/>
                <a:cs typeface="Arial"/>
                <a:sym typeface="Arial"/>
              </a:rPr>
              <a:t>Our Hotel Management System is designed to automate and simplify various daily hotel operations, including room booking, food and room services, check-in/check-out processes, and payment management. By digitizing these processes, the system aims to enhance efficiency, reduce manual errors, and improve customer satisfaction. This project facilitates both hotel administrators and customers, providing an easy-to-use platform to manage hotel services seamlessly.</a:t>
            </a:r>
            <a:endParaRPr/>
          </a:p>
        </p:txBody>
      </p:sp>
    </p:spTree>
  </p:cSld>
  <p:clrMapOvr>
    <a:masterClrMapping/>
  </p:clrMapOvr>
  <mc:AlternateContent>
    <mc:Choice Requires="p14">
      <p:transition spd="slow" p14:dur="2000">
        <p14:prism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
          <p:cNvSpPr txBox="1"/>
          <p:nvPr>
            <p:ph type="title"/>
          </p:nvPr>
        </p:nvSpPr>
        <p:spPr>
          <a:xfrm>
            <a:off x="5199742" y="715962"/>
            <a:ext cx="6477000" cy="66426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Quattrocento Sans"/>
              <a:buNone/>
            </a:pPr>
            <a:r>
              <a:rPr lang="en-US" u="sng"/>
              <a:t>Target Audience</a:t>
            </a:r>
            <a:endParaRPr/>
          </a:p>
        </p:txBody>
      </p:sp>
      <p:sp>
        <p:nvSpPr>
          <p:cNvPr id="498" name="Google Shape;498;p6"/>
          <p:cNvSpPr txBox="1"/>
          <p:nvPr>
            <p:ph idx="1" type="body"/>
          </p:nvPr>
        </p:nvSpPr>
        <p:spPr>
          <a:xfrm>
            <a:off x="5199742" y="1594449"/>
            <a:ext cx="6477000" cy="461657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chemeClr val="dk1"/>
              </a:buClr>
              <a:buSzPts val="1600"/>
              <a:buNone/>
            </a:pPr>
            <a:r>
              <a:rPr b="0" lang="en-US" sz="1600"/>
              <a:t>Our Hotel Management System is designed to serve two main types of users:</a:t>
            </a:r>
            <a:endParaRPr/>
          </a:p>
          <a:p>
            <a:pPr indent="0" lvl="0" marL="0" rtl="0" algn="just">
              <a:lnSpc>
                <a:spcPct val="100000"/>
              </a:lnSpc>
              <a:spcBef>
                <a:spcPts val="1000"/>
              </a:spcBef>
              <a:spcAft>
                <a:spcPts val="0"/>
              </a:spcAft>
              <a:buClr>
                <a:schemeClr val="dk1"/>
              </a:buClr>
              <a:buSzPts val="800"/>
              <a:buNone/>
            </a:pPr>
            <a:r>
              <a:t/>
            </a:r>
            <a:endParaRPr b="0" sz="800"/>
          </a:p>
          <a:p>
            <a:pPr indent="0" lvl="0" marL="0" rtl="0" algn="just">
              <a:lnSpc>
                <a:spcPct val="100000"/>
              </a:lnSpc>
              <a:spcBef>
                <a:spcPts val="1000"/>
              </a:spcBef>
              <a:spcAft>
                <a:spcPts val="0"/>
              </a:spcAft>
              <a:buClr>
                <a:schemeClr val="dk1"/>
              </a:buClr>
              <a:buSzPts val="1600"/>
              <a:buNone/>
            </a:pPr>
            <a:r>
              <a:rPr lang="en-US" sz="1600"/>
              <a:t>◈ Admin (Hotel Staff):</a:t>
            </a:r>
            <a:endParaRPr/>
          </a:p>
          <a:p>
            <a:pPr indent="0" lvl="0" marL="0" rtl="0" algn="just">
              <a:lnSpc>
                <a:spcPct val="100000"/>
              </a:lnSpc>
              <a:spcBef>
                <a:spcPts val="1000"/>
              </a:spcBef>
              <a:spcAft>
                <a:spcPts val="0"/>
              </a:spcAft>
              <a:buClr>
                <a:schemeClr val="dk1"/>
              </a:buClr>
              <a:buSzPts val="1400"/>
              <a:buNone/>
            </a:pPr>
            <a:r>
              <a:rPr b="0" lang="en-US" sz="1400"/>
              <a:t>Responsible for managing room bookings, check-ins, check-outs, food and room services, and overseeing payment transactions. The system provides them with easy-to-use tools to efficiently run daily hotel operations.</a:t>
            </a:r>
            <a:endParaRPr/>
          </a:p>
          <a:p>
            <a:pPr indent="0" lvl="0" marL="0" rtl="0" algn="just">
              <a:lnSpc>
                <a:spcPct val="100000"/>
              </a:lnSpc>
              <a:spcBef>
                <a:spcPts val="1000"/>
              </a:spcBef>
              <a:spcAft>
                <a:spcPts val="0"/>
              </a:spcAft>
              <a:buClr>
                <a:schemeClr val="dk1"/>
              </a:buClr>
              <a:buSzPts val="1400"/>
              <a:buNone/>
            </a:pPr>
            <a:r>
              <a:t/>
            </a:r>
            <a:endParaRPr b="0" sz="1400"/>
          </a:p>
          <a:p>
            <a:pPr indent="0" lvl="0" marL="0" rtl="0" algn="just">
              <a:lnSpc>
                <a:spcPct val="100000"/>
              </a:lnSpc>
              <a:spcBef>
                <a:spcPts val="1000"/>
              </a:spcBef>
              <a:spcAft>
                <a:spcPts val="0"/>
              </a:spcAft>
              <a:buClr>
                <a:schemeClr val="dk1"/>
              </a:buClr>
              <a:buSzPts val="1600"/>
              <a:buNone/>
            </a:pPr>
            <a:r>
              <a:rPr lang="en-US" sz="1600"/>
              <a:t>◈ Customer (Guests):</a:t>
            </a:r>
            <a:endParaRPr/>
          </a:p>
          <a:p>
            <a:pPr indent="0" lvl="0" marL="0" rtl="0" algn="just">
              <a:lnSpc>
                <a:spcPct val="100000"/>
              </a:lnSpc>
              <a:spcBef>
                <a:spcPts val="1000"/>
              </a:spcBef>
              <a:spcAft>
                <a:spcPts val="0"/>
              </a:spcAft>
              <a:buClr>
                <a:schemeClr val="dk1"/>
              </a:buClr>
              <a:buSzPts val="1400"/>
              <a:buNone/>
            </a:pPr>
            <a:r>
              <a:rPr b="0" lang="en-US" sz="1400"/>
              <a:t>Able to browse available rooms, make bookings, request services, and manage payments conveniently through a user-friendly interface.</a:t>
            </a:r>
            <a:endParaRPr/>
          </a:p>
          <a:p>
            <a:pPr indent="0" lvl="0" marL="0" rtl="0" algn="just">
              <a:lnSpc>
                <a:spcPct val="100000"/>
              </a:lnSpc>
              <a:spcBef>
                <a:spcPts val="1000"/>
              </a:spcBef>
              <a:spcAft>
                <a:spcPts val="0"/>
              </a:spcAft>
              <a:buClr>
                <a:schemeClr val="dk1"/>
              </a:buClr>
              <a:buSzPts val="600"/>
              <a:buNone/>
            </a:pPr>
            <a:r>
              <a:t/>
            </a:r>
            <a:endParaRPr b="0" sz="600"/>
          </a:p>
          <a:p>
            <a:pPr indent="0" lvl="0" marL="0" rtl="0" algn="just">
              <a:lnSpc>
                <a:spcPct val="100000"/>
              </a:lnSpc>
              <a:spcBef>
                <a:spcPts val="1000"/>
              </a:spcBef>
              <a:spcAft>
                <a:spcPts val="0"/>
              </a:spcAft>
              <a:buClr>
                <a:schemeClr val="dk1"/>
              </a:buClr>
              <a:buSzPts val="1600"/>
              <a:buNone/>
            </a:pPr>
            <a:r>
              <a:rPr b="0" lang="en-US" sz="1600"/>
              <a:t>This system ensures both Admin and Customer have seamless access to the features they need, enhancing overall service quality and satisfaction.</a:t>
            </a:r>
            <a:endParaRPr b="0" sz="1600"/>
          </a:p>
          <a:p>
            <a:pPr indent="0" lvl="0" marL="0" rtl="0" algn="just">
              <a:lnSpc>
                <a:spcPct val="100000"/>
              </a:lnSpc>
              <a:spcBef>
                <a:spcPts val="1000"/>
              </a:spcBef>
              <a:spcAft>
                <a:spcPts val="0"/>
              </a:spcAft>
              <a:buClr>
                <a:schemeClr val="dk1"/>
              </a:buClr>
              <a:buSzPts val="1600"/>
              <a:buNone/>
            </a:pPr>
            <a:r>
              <a:t/>
            </a:r>
            <a:endParaRPr b="0" sz="1600"/>
          </a:p>
        </p:txBody>
      </p:sp>
    </p:spTree>
  </p:cSld>
  <p:clrMapOvr>
    <a:masterClrMapping/>
  </p:clrMapOvr>
  <mc:AlternateContent>
    <mc:Choice Requires="p14">
      <p:transition spd="slow" p14:dur="1400">
        <p14:rippl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
          <p:cNvSpPr txBox="1"/>
          <p:nvPr>
            <p:ph type="title"/>
          </p:nvPr>
        </p:nvSpPr>
        <p:spPr>
          <a:xfrm>
            <a:off x="762000" y="548102"/>
            <a:ext cx="10591800" cy="6463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2"/>
              </a:buClr>
              <a:buSzPts val="4000"/>
              <a:buFont typeface="Quattrocento Sans"/>
              <a:buNone/>
            </a:pPr>
            <a:r>
              <a:rPr lang="en-US" u="sng"/>
              <a:t>Project Scope</a:t>
            </a:r>
            <a:endParaRPr/>
          </a:p>
        </p:txBody>
      </p:sp>
      <p:sp>
        <p:nvSpPr>
          <p:cNvPr id="505" name="Google Shape;505;p7"/>
          <p:cNvSpPr txBox="1"/>
          <p:nvPr>
            <p:ph idx="1" type="body"/>
          </p:nvPr>
        </p:nvSpPr>
        <p:spPr>
          <a:xfrm>
            <a:off x="762000" y="1441188"/>
            <a:ext cx="10667999" cy="439026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600"/>
              <a:buNone/>
            </a:pPr>
            <a:r>
              <a:rPr lang="en-US" sz="1600"/>
              <a:t>The Hotel Management System aims to automate and streamline all core hotel operations to improve efficiency and service quality. The key areas covered by this system include:</a:t>
            </a:r>
            <a:endParaRPr/>
          </a:p>
          <a:p>
            <a:pPr indent="0" lvl="0" marL="0" rtl="0" algn="l">
              <a:lnSpc>
                <a:spcPct val="100000"/>
              </a:lnSpc>
              <a:spcBef>
                <a:spcPts val="1000"/>
              </a:spcBef>
              <a:spcAft>
                <a:spcPts val="0"/>
              </a:spcAft>
              <a:buClr>
                <a:schemeClr val="dk1"/>
              </a:buClr>
              <a:buSzPts val="400"/>
              <a:buNone/>
            </a:pPr>
            <a:r>
              <a:t/>
            </a:r>
            <a:endParaRPr sz="400"/>
          </a:p>
          <a:p>
            <a:pPr indent="0" lvl="0" marL="0" rtl="0" algn="l">
              <a:lnSpc>
                <a:spcPct val="100000"/>
              </a:lnSpc>
              <a:spcBef>
                <a:spcPts val="1000"/>
              </a:spcBef>
              <a:spcAft>
                <a:spcPts val="0"/>
              </a:spcAft>
              <a:buClr>
                <a:schemeClr val="dk1"/>
              </a:buClr>
              <a:buSzPts val="1600"/>
              <a:buNone/>
            </a:pPr>
            <a:r>
              <a:rPr lang="en-US" sz="1600"/>
              <a:t>◈ Room management including availability tracking and pricing</a:t>
            </a:r>
            <a:endParaRPr/>
          </a:p>
          <a:p>
            <a:pPr indent="0" lvl="0" marL="0" rtl="0" algn="l">
              <a:lnSpc>
                <a:spcPct val="100000"/>
              </a:lnSpc>
              <a:spcBef>
                <a:spcPts val="1000"/>
              </a:spcBef>
              <a:spcAft>
                <a:spcPts val="0"/>
              </a:spcAft>
              <a:buClr>
                <a:schemeClr val="dk1"/>
              </a:buClr>
              <a:buSzPts val="1600"/>
              <a:buNone/>
            </a:pPr>
            <a:r>
              <a:rPr lang="en-US" sz="1600"/>
              <a:t>◈ Online booking and reservation handling</a:t>
            </a:r>
            <a:endParaRPr/>
          </a:p>
          <a:p>
            <a:pPr indent="0" lvl="0" marL="0" rtl="0" algn="l">
              <a:lnSpc>
                <a:spcPct val="100000"/>
              </a:lnSpc>
              <a:spcBef>
                <a:spcPts val="1000"/>
              </a:spcBef>
              <a:spcAft>
                <a:spcPts val="0"/>
              </a:spcAft>
              <a:buClr>
                <a:schemeClr val="dk1"/>
              </a:buClr>
              <a:buSzPts val="1600"/>
              <a:buNone/>
            </a:pPr>
            <a:r>
              <a:rPr lang="en-US" sz="1600"/>
              <a:t>◈ Food and room service ordering and billing</a:t>
            </a:r>
            <a:endParaRPr/>
          </a:p>
          <a:p>
            <a:pPr indent="0" lvl="0" marL="0" rtl="0" algn="l">
              <a:lnSpc>
                <a:spcPct val="100000"/>
              </a:lnSpc>
              <a:spcBef>
                <a:spcPts val="1000"/>
              </a:spcBef>
              <a:spcAft>
                <a:spcPts val="0"/>
              </a:spcAft>
              <a:buClr>
                <a:schemeClr val="dk1"/>
              </a:buClr>
              <a:buSzPts val="1600"/>
              <a:buNone/>
            </a:pPr>
            <a:r>
              <a:rPr lang="en-US" sz="1600"/>
              <a:t>◈ Guest check-in and check-out process management</a:t>
            </a:r>
            <a:endParaRPr/>
          </a:p>
          <a:p>
            <a:pPr indent="0" lvl="0" marL="0" rtl="0" algn="l">
              <a:lnSpc>
                <a:spcPct val="100000"/>
              </a:lnSpc>
              <a:spcBef>
                <a:spcPts val="1000"/>
              </a:spcBef>
              <a:spcAft>
                <a:spcPts val="0"/>
              </a:spcAft>
              <a:buClr>
                <a:schemeClr val="dk1"/>
              </a:buClr>
              <a:buSzPts val="1600"/>
              <a:buNone/>
            </a:pPr>
            <a:r>
              <a:rPr lang="en-US" sz="1600"/>
              <a:t>◈ Payment processing and transaction tracking</a:t>
            </a:r>
            <a:endParaRPr/>
          </a:p>
          <a:p>
            <a:pPr indent="0" lvl="0" marL="0" rtl="0" algn="l">
              <a:lnSpc>
                <a:spcPct val="100000"/>
              </a:lnSpc>
              <a:spcBef>
                <a:spcPts val="1000"/>
              </a:spcBef>
              <a:spcAft>
                <a:spcPts val="0"/>
              </a:spcAft>
              <a:buClr>
                <a:schemeClr val="dk1"/>
              </a:buClr>
              <a:buSzPts val="1600"/>
              <a:buNone/>
            </a:pPr>
            <a:r>
              <a:rPr lang="en-US" sz="1600"/>
              <a:t>◈ User roles management for both administrators and customers</a:t>
            </a:r>
            <a:endParaRPr/>
          </a:p>
          <a:p>
            <a:pPr indent="0" lvl="0" marL="0" rtl="0" algn="l">
              <a:lnSpc>
                <a:spcPct val="100000"/>
              </a:lnSpc>
              <a:spcBef>
                <a:spcPts val="1000"/>
              </a:spcBef>
              <a:spcAft>
                <a:spcPts val="0"/>
              </a:spcAft>
              <a:buClr>
                <a:schemeClr val="dk1"/>
              </a:buClr>
              <a:buSzPts val="1600"/>
              <a:buNone/>
            </a:pPr>
            <a:r>
              <a:rPr lang="en-US" sz="1600"/>
              <a:t>◈ Generating reports for management to monitor hotel performance</a:t>
            </a:r>
            <a:endParaRPr/>
          </a:p>
          <a:p>
            <a:pPr indent="0" lvl="0" marL="0" rtl="0" algn="l">
              <a:lnSpc>
                <a:spcPct val="100000"/>
              </a:lnSpc>
              <a:spcBef>
                <a:spcPts val="1000"/>
              </a:spcBef>
              <a:spcAft>
                <a:spcPts val="0"/>
              </a:spcAft>
              <a:buClr>
                <a:schemeClr val="dk1"/>
              </a:buClr>
              <a:buSzPts val="1600"/>
              <a:buNone/>
            </a:pPr>
            <a:r>
              <a:rPr lang="en-US" sz="1600"/>
              <a:t>This system is intended to reduce manual workload, minimize errors, and provide a seamless experience for both hotel staff and guests, ultimately enhancing overall operational effectiveness.</a:t>
            </a:r>
            <a:endParaRPr/>
          </a:p>
        </p:txBody>
      </p:sp>
    </p:spTree>
  </p:cSld>
  <p:clrMapOvr>
    <a:masterClrMapping/>
  </p:clrMapOvr>
  <mc:AlternateContent>
    <mc:Choice Requires="p14">
      <p:transition spd="slow" p14:dur="1300">
        <p14:pan dir="u"/>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
          <p:cNvSpPr txBox="1"/>
          <p:nvPr>
            <p:ph type="title"/>
          </p:nvPr>
        </p:nvSpPr>
        <p:spPr>
          <a:xfrm>
            <a:off x="1736784" y="380212"/>
            <a:ext cx="8718430" cy="6463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2"/>
              </a:buClr>
              <a:buSzPts val="4000"/>
              <a:buFont typeface="Quattrocento Sans"/>
              <a:buNone/>
            </a:pPr>
            <a:r>
              <a:rPr lang="en-US" u="sng"/>
              <a:t>Software Features &amp; Functionalities</a:t>
            </a:r>
            <a:endParaRPr/>
          </a:p>
        </p:txBody>
      </p:sp>
      <p:sp>
        <p:nvSpPr>
          <p:cNvPr id="512" name="Google Shape;512;p8"/>
          <p:cNvSpPr txBox="1"/>
          <p:nvPr>
            <p:ph idx="1" type="body"/>
          </p:nvPr>
        </p:nvSpPr>
        <p:spPr>
          <a:xfrm>
            <a:off x="762000" y="1233866"/>
            <a:ext cx="10667999" cy="439026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600"/>
              <a:buNone/>
            </a:pPr>
            <a:r>
              <a:rPr lang="en-US" sz="1600"/>
              <a:t>Our Hotel Management System includes the following key features:</a:t>
            </a:r>
            <a:endParaRPr/>
          </a:p>
          <a:p>
            <a:pPr indent="0" lvl="0" marL="0" rtl="0" algn="l">
              <a:lnSpc>
                <a:spcPct val="100000"/>
              </a:lnSpc>
              <a:spcBef>
                <a:spcPts val="1000"/>
              </a:spcBef>
              <a:spcAft>
                <a:spcPts val="0"/>
              </a:spcAft>
              <a:buClr>
                <a:schemeClr val="dk1"/>
              </a:buClr>
              <a:buSzPts val="900"/>
              <a:buNone/>
            </a:pPr>
            <a:r>
              <a:t/>
            </a:r>
            <a:endParaRPr sz="900"/>
          </a:p>
          <a:p>
            <a:pPr indent="0" lvl="0" marL="0" rtl="0" algn="l">
              <a:lnSpc>
                <a:spcPct val="100000"/>
              </a:lnSpc>
              <a:spcBef>
                <a:spcPts val="1000"/>
              </a:spcBef>
              <a:spcAft>
                <a:spcPts val="0"/>
              </a:spcAft>
              <a:buClr>
                <a:schemeClr val="dk1"/>
              </a:buClr>
              <a:buSzPts val="1600"/>
              <a:buNone/>
            </a:pPr>
            <a:r>
              <a:rPr lang="en-US" sz="1600"/>
              <a:t>◈ </a:t>
            </a:r>
            <a:r>
              <a:rPr b="1" lang="en-US" sz="1600"/>
              <a:t>User Registration and Authentication: </a:t>
            </a:r>
            <a:r>
              <a:rPr lang="en-US" sz="1600"/>
              <a:t>Secure login for both admins and customers.</a:t>
            </a:r>
            <a:endParaRPr/>
          </a:p>
          <a:p>
            <a:pPr indent="0" lvl="0" marL="0" rtl="0" algn="l">
              <a:lnSpc>
                <a:spcPct val="100000"/>
              </a:lnSpc>
              <a:spcBef>
                <a:spcPts val="1000"/>
              </a:spcBef>
              <a:spcAft>
                <a:spcPts val="0"/>
              </a:spcAft>
              <a:buClr>
                <a:schemeClr val="dk1"/>
              </a:buClr>
              <a:buSzPts val="1600"/>
              <a:buNone/>
            </a:pPr>
            <a:r>
              <a:rPr lang="en-US" sz="1600"/>
              <a:t>◈</a:t>
            </a:r>
            <a:r>
              <a:rPr b="1" lang="en-US" sz="1600"/>
              <a:t> Room Management: </a:t>
            </a:r>
            <a:r>
              <a:rPr lang="en-US" sz="1600"/>
              <a:t>Add, update, and track room availability and pricing.</a:t>
            </a:r>
            <a:endParaRPr/>
          </a:p>
          <a:p>
            <a:pPr indent="0" lvl="0" marL="0" rtl="0" algn="l">
              <a:lnSpc>
                <a:spcPct val="100000"/>
              </a:lnSpc>
              <a:spcBef>
                <a:spcPts val="1000"/>
              </a:spcBef>
              <a:spcAft>
                <a:spcPts val="0"/>
              </a:spcAft>
              <a:buClr>
                <a:schemeClr val="dk1"/>
              </a:buClr>
              <a:buSzPts val="1600"/>
              <a:buNone/>
            </a:pPr>
            <a:r>
              <a:rPr lang="en-US" sz="1600"/>
              <a:t>◈ </a:t>
            </a:r>
            <a:r>
              <a:rPr b="1" lang="en-US" sz="1600"/>
              <a:t>Online Booking System: </a:t>
            </a:r>
            <a:r>
              <a:rPr lang="en-US" sz="1600"/>
              <a:t>Customers can book rooms effortlessly through the platform.</a:t>
            </a:r>
            <a:endParaRPr/>
          </a:p>
          <a:p>
            <a:pPr indent="0" lvl="0" marL="0" rtl="0" algn="l">
              <a:lnSpc>
                <a:spcPct val="100000"/>
              </a:lnSpc>
              <a:spcBef>
                <a:spcPts val="1000"/>
              </a:spcBef>
              <a:spcAft>
                <a:spcPts val="0"/>
              </a:spcAft>
              <a:buClr>
                <a:schemeClr val="dk1"/>
              </a:buClr>
              <a:buSzPts val="1600"/>
              <a:buNone/>
            </a:pPr>
            <a:r>
              <a:rPr lang="en-US" sz="1600"/>
              <a:t>◈ </a:t>
            </a:r>
            <a:r>
              <a:rPr b="1" lang="en-US" sz="1600"/>
              <a:t>Food and Room Service Ordering: </a:t>
            </a:r>
            <a:r>
              <a:rPr lang="en-US" sz="1600"/>
              <a:t>Manage and provide food and room services seamlessly.</a:t>
            </a:r>
            <a:endParaRPr/>
          </a:p>
          <a:p>
            <a:pPr indent="0" lvl="0" marL="0" rtl="0" algn="l">
              <a:lnSpc>
                <a:spcPct val="100000"/>
              </a:lnSpc>
              <a:spcBef>
                <a:spcPts val="1000"/>
              </a:spcBef>
              <a:spcAft>
                <a:spcPts val="0"/>
              </a:spcAft>
              <a:buClr>
                <a:schemeClr val="dk1"/>
              </a:buClr>
              <a:buSzPts val="1600"/>
              <a:buNone/>
            </a:pPr>
            <a:r>
              <a:rPr lang="en-US" sz="1600"/>
              <a:t>◈ </a:t>
            </a:r>
            <a:r>
              <a:rPr b="1" lang="en-US" sz="1600"/>
              <a:t>Check-in and Check-out Management: </a:t>
            </a:r>
            <a:r>
              <a:rPr lang="en-US" sz="1600"/>
              <a:t>Streamlined processes for guest arrivals and departures.</a:t>
            </a:r>
            <a:endParaRPr/>
          </a:p>
          <a:p>
            <a:pPr indent="0" lvl="0" marL="0" rtl="0" algn="l">
              <a:lnSpc>
                <a:spcPct val="100000"/>
              </a:lnSpc>
              <a:spcBef>
                <a:spcPts val="1000"/>
              </a:spcBef>
              <a:spcAft>
                <a:spcPts val="0"/>
              </a:spcAft>
              <a:buClr>
                <a:schemeClr val="dk1"/>
              </a:buClr>
              <a:buSzPts val="1600"/>
              <a:buNone/>
            </a:pPr>
            <a:r>
              <a:rPr lang="en-US" sz="1600"/>
              <a:t>◈ </a:t>
            </a:r>
            <a:r>
              <a:rPr b="1" lang="en-US" sz="1600"/>
              <a:t>Payment Processing: </a:t>
            </a:r>
            <a:r>
              <a:rPr lang="en-US" sz="1600"/>
              <a:t>Multiple payment methods with secure transaction handling.</a:t>
            </a:r>
            <a:endParaRPr/>
          </a:p>
          <a:p>
            <a:pPr indent="0" lvl="0" marL="0" rtl="0" algn="l">
              <a:lnSpc>
                <a:spcPct val="100000"/>
              </a:lnSpc>
              <a:spcBef>
                <a:spcPts val="1000"/>
              </a:spcBef>
              <a:spcAft>
                <a:spcPts val="0"/>
              </a:spcAft>
              <a:buClr>
                <a:schemeClr val="dk1"/>
              </a:buClr>
              <a:buSzPts val="1600"/>
              <a:buNone/>
            </a:pPr>
            <a:r>
              <a:rPr lang="en-US" sz="1600"/>
              <a:t>◈ </a:t>
            </a:r>
            <a:r>
              <a:rPr b="1" lang="en-US" sz="1600"/>
              <a:t>Invoice and Billing: </a:t>
            </a:r>
            <a:r>
              <a:rPr lang="en-US" sz="1600"/>
              <a:t>Automated generation of invoices and billing statements.</a:t>
            </a:r>
            <a:endParaRPr/>
          </a:p>
          <a:p>
            <a:pPr indent="0" lvl="0" marL="0" rtl="0" algn="l">
              <a:lnSpc>
                <a:spcPct val="100000"/>
              </a:lnSpc>
              <a:spcBef>
                <a:spcPts val="1000"/>
              </a:spcBef>
              <a:spcAft>
                <a:spcPts val="0"/>
              </a:spcAft>
              <a:buClr>
                <a:schemeClr val="dk1"/>
              </a:buClr>
              <a:buSzPts val="1600"/>
              <a:buNone/>
            </a:pPr>
            <a:r>
              <a:rPr lang="en-US" sz="1600"/>
              <a:t>◈ </a:t>
            </a:r>
            <a:r>
              <a:rPr b="1" lang="en-US" sz="1600"/>
              <a:t>User Role Management: </a:t>
            </a:r>
            <a:r>
              <a:rPr lang="en-US" sz="1600"/>
              <a:t>Different access levels and permissions for admins and customers.</a:t>
            </a:r>
            <a:endParaRPr/>
          </a:p>
          <a:p>
            <a:pPr indent="0" lvl="0" marL="0" rtl="0" algn="l">
              <a:lnSpc>
                <a:spcPct val="100000"/>
              </a:lnSpc>
              <a:spcBef>
                <a:spcPts val="1000"/>
              </a:spcBef>
              <a:spcAft>
                <a:spcPts val="0"/>
              </a:spcAft>
              <a:buClr>
                <a:schemeClr val="dk1"/>
              </a:buClr>
              <a:buSzPts val="1600"/>
              <a:buNone/>
            </a:pPr>
            <a:r>
              <a:rPr lang="en-US" sz="1600"/>
              <a:t>◈ </a:t>
            </a:r>
            <a:r>
              <a:rPr b="1" lang="en-US" sz="1600"/>
              <a:t>Reporting: </a:t>
            </a:r>
            <a:r>
              <a:rPr lang="en-US" sz="1600"/>
              <a:t>Generate reports on bookings, payments, and occupancy for management insights.</a:t>
            </a:r>
            <a:endParaRPr/>
          </a:p>
          <a:p>
            <a:pPr indent="0" lvl="0" marL="0" rtl="0" algn="l">
              <a:lnSpc>
                <a:spcPct val="100000"/>
              </a:lnSpc>
              <a:spcBef>
                <a:spcPts val="1000"/>
              </a:spcBef>
              <a:spcAft>
                <a:spcPts val="0"/>
              </a:spcAft>
              <a:buClr>
                <a:schemeClr val="dk1"/>
              </a:buClr>
              <a:buSzPts val="1600"/>
              <a:buNone/>
            </a:pPr>
            <a:r>
              <a:rPr lang="en-US" sz="1600"/>
              <a:t>◈ </a:t>
            </a:r>
            <a:r>
              <a:rPr b="1" lang="en-US" sz="1600"/>
              <a:t>Cancellation and Refund Handling: </a:t>
            </a:r>
            <a:r>
              <a:rPr lang="en-US" sz="1600"/>
              <a:t>Manage booking cancellations and refund processes effectively.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9"/>
          <p:cNvSpPr txBox="1"/>
          <p:nvPr>
            <p:ph type="title"/>
          </p:nvPr>
        </p:nvSpPr>
        <p:spPr>
          <a:xfrm>
            <a:off x="408315" y="310521"/>
            <a:ext cx="5880341" cy="655637"/>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accent2"/>
              </a:buClr>
              <a:buSzPct val="100000"/>
              <a:buFont typeface="Quattrocento Sans"/>
              <a:buNone/>
            </a:pPr>
            <a:r>
              <a:rPr lang="en-US" u="sng"/>
              <a:t>Technological Overviews</a:t>
            </a:r>
            <a:endParaRPr/>
          </a:p>
        </p:txBody>
      </p:sp>
      <p:sp>
        <p:nvSpPr>
          <p:cNvPr id="518" name="Google Shape;518;p9"/>
          <p:cNvSpPr txBox="1"/>
          <p:nvPr>
            <p:ph idx="1" type="body"/>
          </p:nvPr>
        </p:nvSpPr>
        <p:spPr>
          <a:xfrm>
            <a:off x="408315" y="1155939"/>
            <a:ext cx="11204103" cy="466689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800"/>
              <a:buNone/>
            </a:pPr>
            <a:r>
              <a:rPr b="0" lang="en-US"/>
              <a:t>Our Hotel Management System is built using a modern and robust technology stack to ensure efficiency, scalability, and security. The key technologies involved include:</a:t>
            </a:r>
            <a:endParaRPr/>
          </a:p>
          <a:p>
            <a:pPr indent="0" lvl="0" marL="0" rtl="0" algn="l">
              <a:lnSpc>
                <a:spcPct val="100000"/>
              </a:lnSpc>
              <a:spcBef>
                <a:spcPts val="1000"/>
              </a:spcBef>
              <a:spcAft>
                <a:spcPts val="0"/>
              </a:spcAft>
              <a:buClr>
                <a:schemeClr val="dk1"/>
              </a:buClr>
              <a:buSzPts val="600"/>
              <a:buNone/>
            </a:pPr>
            <a:r>
              <a:t/>
            </a:r>
            <a:endParaRPr b="0" sz="600"/>
          </a:p>
          <a:p>
            <a:pPr indent="0" lvl="0" marL="0" rtl="0" algn="l">
              <a:lnSpc>
                <a:spcPct val="100000"/>
              </a:lnSpc>
              <a:spcBef>
                <a:spcPts val="1000"/>
              </a:spcBef>
              <a:spcAft>
                <a:spcPts val="0"/>
              </a:spcAft>
              <a:buClr>
                <a:schemeClr val="dk1"/>
              </a:buClr>
              <a:buSzPts val="1800"/>
              <a:buNone/>
            </a:pPr>
            <a:r>
              <a:rPr b="0" lang="en-US" sz="1800"/>
              <a:t>   ◈ </a:t>
            </a:r>
            <a:r>
              <a:rPr lang="en-US"/>
              <a:t>Frontend            </a:t>
            </a:r>
            <a:r>
              <a:rPr b="0" lang="en-US" sz="1800"/>
              <a:t>◈ </a:t>
            </a:r>
            <a:r>
              <a:rPr lang="en-US"/>
              <a:t>Backend             </a:t>
            </a:r>
            <a:r>
              <a:rPr b="0" lang="en-US" sz="1800"/>
              <a:t>◈ </a:t>
            </a:r>
            <a:r>
              <a:rPr lang="en-US"/>
              <a:t>Database</a:t>
            </a:r>
            <a:r>
              <a:rPr b="0" lang="en-US"/>
              <a:t>              </a:t>
            </a:r>
            <a:r>
              <a:rPr b="0" lang="en-US" sz="1800"/>
              <a:t>◈ </a:t>
            </a:r>
            <a:r>
              <a:rPr lang="en-US"/>
              <a:t>Web Server</a:t>
            </a:r>
            <a:r>
              <a:rPr b="0" lang="en-US"/>
              <a:t>             </a:t>
            </a:r>
            <a:r>
              <a:rPr b="0" lang="en-US" sz="1800"/>
              <a:t>◈ </a:t>
            </a:r>
            <a:r>
              <a:rPr lang="en-US"/>
              <a:t>Tools &amp; Frameworks</a:t>
            </a:r>
            <a:endParaRPr/>
          </a:p>
          <a:p>
            <a:pPr indent="0" lvl="0" marL="0" rtl="0" algn="l">
              <a:lnSpc>
                <a:spcPct val="100000"/>
              </a:lnSpc>
              <a:spcBef>
                <a:spcPts val="1000"/>
              </a:spcBef>
              <a:spcAft>
                <a:spcPts val="0"/>
              </a:spcAft>
              <a:buClr>
                <a:schemeClr val="dk1"/>
              </a:buClr>
              <a:buSzPts val="1800"/>
              <a:buNone/>
            </a:pPr>
            <a:r>
              <a:t/>
            </a:r>
            <a:endParaRPr/>
          </a:p>
          <a:p>
            <a:pPr indent="0" lvl="0" marL="0" rtl="0" algn="l">
              <a:lnSpc>
                <a:spcPct val="100000"/>
              </a:lnSpc>
              <a:spcBef>
                <a:spcPts val="1000"/>
              </a:spcBef>
              <a:spcAft>
                <a:spcPts val="0"/>
              </a:spcAft>
              <a:buClr>
                <a:schemeClr val="dk1"/>
              </a:buClr>
              <a:buSzPts val="1800"/>
              <a:buNone/>
            </a:pPr>
            <a:r>
              <a:t/>
            </a:r>
            <a:endParaRPr/>
          </a:p>
          <a:p>
            <a:pPr indent="0" lvl="0" marL="0" rtl="0" algn="l">
              <a:lnSpc>
                <a:spcPct val="100000"/>
              </a:lnSpc>
              <a:spcBef>
                <a:spcPts val="1000"/>
              </a:spcBef>
              <a:spcAft>
                <a:spcPts val="0"/>
              </a:spcAft>
              <a:buClr>
                <a:schemeClr val="dk1"/>
              </a:buClr>
              <a:buSzPts val="1800"/>
              <a:buNone/>
            </a:pPr>
            <a:r>
              <a:rPr b="0" lang="en-US" sz="1800"/>
              <a:t>	</a:t>
            </a:r>
            <a:endParaRPr/>
          </a:p>
        </p:txBody>
      </p:sp>
      <p:pic>
        <p:nvPicPr>
          <p:cNvPr id="519" name="Google Shape;519;p9"/>
          <p:cNvPicPr preferRelativeResize="0"/>
          <p:nvPr/>
        </p:nvPicPr>
        <p:blipFill rotWithShape="1">
          <a:blip r:embed="rId3">
            <a:alphaModFix/>
          </a:blip>
          <a:srcRect b="0" l="0" r="0" t="0"/>
          <a:stretch/>
        </p:blipFill>
        <p:spPr>
          <a:xfrm>
            <a:off x="957914" y="2777898"/>
            <a:ext cx="836380" cy="836380"/>
          </a:xfrm>
          <a:prstGeom prst="rect">
            <a:avLst/>
          </a:prstGeom>
          <a:noFill/>
          <a:ln>
            <a:noFill/>
          </a:ln>
        </p:spPr>
      </p:pic>
      <p:pic>
        <p:nvPicPr>
          <p:cNvPr id="520" name="Google Shape;520;p9"/>
          <p:cNvPicPr preferRelativeResize="0"/>
          <p:nvPr/>
        </p:nvPicPr>
        <p:blipFill rotWithShape="1">
          <a:blip r:embed="rId4">
            <a:alphaModFix/>
          </a:blip>
          <a:srcRect b="0" l="0" r="0" t="0"/>
          <a:stretch/>
        </p:blipFill>
        <p:spPr>
          <a:xfrm>
            <a:off x="916314" y="3841216"/>
            <a:ext cx="877980" cy="877980"/>
          </a:xfrm>
          <a:prstGeom prst="rect">
            <a:avLst/>
          </a:prstGeom>
          <a:noFill/>
          <a:ln>
            <a:noFill/>
          </a:ln>
        </p:spPr>
      </p:pic>
      <p:pic>
        <p:nvPicPr>
          <p:cNvPr id="521" name="Google Shape;521;p9"/>
          <p:cNvPicPr preferRelativeResize="0"/>
          <p:nvPr/>
        </p:nvPicPr>
        <p:blipFill rotWithShape="1">
          <a:blip r:embed="rId5">
            <a:alphaModFix/>
          </a:blip>
          <a:srcRect b="0" l="0" r="0" t="0"/>
          <a:stretch/>
        </p:blipFill>
        <p:spPr>
          <a:xfrm>
            <a:off x="1012404" y="4977010"/>
            <a:ext cx="685800" cy="685800"/>
          </a:xfrm>
          <a:prstGeom prst="rect">
            <a:avLst/>
          </a:prstGeom>
          <a:noFill/>
          <a:ln>
            <a:noFill/>
          </a:ln>
        </p:spPr>
      </p:pic>
      <p:pic>
        <p:nvPicPr>
          <p:cNvPr id="522" name="Google Shape;522;p9"/>
          <p:cNvPicPr preferRelativeResize="0"/>
          <p:nvPr/>
        </p:nvPicPr>
        <p:blipFill rotWithShape="1">
          <a:blip r:embed="rId6">
            <a:alphaModFix/>
          </a:blip>
          <a:srcRect b="0" l="0" r="0" t="0"/>
          <a:stretch/>
        </p:blipFill>
        <p:spPr>
          <a:xfrm>
            <a:off x="2896349" y="2777898"/>
            <a:ext cx="949762" cy="949762"/>
          </a:xfrm>
          <a:prstGeom prst="rect">
            <a:avLst/>
          </a:prstGeom>
          <a:noFill/>
          <a:ln>
            <a:noFill/>
          </a:ln>
        </p:spPr>
      </p:pic>
      <p:pic>
        <p:nvPicPr>
          <p:cNvPr id="523" name="Google Shape;523;p9"/>
          <p:cNvPicPr preferRelativeResize="0"/>
          <p:nvPr/>
        </p:nvPicPr>
        <p:blipFill rotWithShape="1">
          <a:blip r:embed="rId7">
            <a:alphaModFix/>
          </a:blip>
          <a:srcRect b="0" l="0" r="0" t="0"/>
          <a:stretch/>
        </p:blipFill>
        <p:spPr>
          <a:xfrm>
            <a:off x="4595904" y="2565092"/>
            <a:ext cx="1573780" cy="1049186"/>
          </a:xfrm>
          <a:prstGeom prst="rect">
            <a:avLst/>
          </a:prstGeom>
          <a:noFill/>
          <a:ln>
            <a:noFill/>
          </a:ln>
        </p:spPr>
      </p:pic>
      <p:pic>
        <p:nvPicPr>
          <p:cNvPr id="524" name="Google Shape;524;p9"/>
          <p:cNvPicPr preferRelativeResize="0"/>
          <p:nvPr/>
        </p:nvPicPr>
        <p:blipFill rotWithShape="1">
          <a:blip r:embed="rId8">
            <a:alphaModFix/>
          </a:blip>
          <a:srcRect b="0" l="0" r="0" t="0"/>
          <a:stretch/>
        </p:blipFill>
        <p:spPr>
          <a:xfrm>
            <a:off x="6780493" y="2898908"/>
            <a:ext cx="1560576" cy="594360"/>
          </a:xfrm>
          <a:prstGeom prst="rect">
            <a:avLst/>
          </a:prstGeom>
          <a:noFill/>
          <a:ln>
            <a:noFill/>
          </a:ln>
        </p:spPr>
      </p:pic>
      <p:pic>
        <p:nvPicPr>
          <p:cNvPr id="525" name="Google Shape;525;p9"/>
          <p:cNvPicPr preferRelativeResize="0"/>
          <p:nvPr/>
        </p:nvPicPr>
        <p:blipFill rotWithShape="1">
          <a:blip r:embed="rId9">
            <a:alphaModFix/>
          </a:blip>
          <a:srcRect b="0" l="0" r="0" t="0"/>
          <a:stretch/>
        </p:blipFill>
        <p:spPr>
          <a:xfrm>
            <a:off x="10014254" y="2898908"/>
            <a:ext cx="745864" cy="594360"/>
          </a:xfrm>
          <a:prstGeom prst="rect">
            <a:avLst/>
          </a:prstGeom>
          <a:noFill/>
          <a:ln>
            <a:noFill/>
          </a:ln>
        </p:spPr>
      </p:pic>
      <p:pic>
        <p:nvPicPr>
          <p:cNvPr id="526" name="Google Shape;526;p9"/>
          <p:cNvPicPr preferRelativeResize="0"/>
          <p:nvPr/>
        </p:nvPicPr>
        <p:blipFill rotWithShape="1">
          <a:blip r:embed="rId10">
            <a:alphaModFix/>
          </a:blip>
          <a:srcRect b="0" l="0" r="0" t="0"/>
          <a:stretch/>
        </p:blipFill>
        <p:spPr>
          <a:xfrm>
            <a:off x="9292853" y="4187365"/>
            <a:ext cx="1912620" cy="470684"/>
          </a:xfrm>
          <a:prstGeom prst="rect">
            <a:avLst/>
          </a:prstGeom>
          <a:noFill/>
          <a:ln>
            <a:noFill/>
          </a:ln>
        </p:spPr>
      </p:pic>
      <p:cxnSp>
        <p:nvCxnSpPr>
          <p:cNvPr id="527" name="Google Shape;527;p9"/>
          <p:cNvCxnSpPr/>
          <p:nvPr/>
        </p:nvCxnSpPr>
        <p:spPr>
          <a:xfrm>
            <a:off x="2320506" y="1984075"/>
            <a:ext cx="0" cy="586597"/>
          </a:xfrm>
          <a:prstGeom prst="straightConnector1">
            <a:avLst/>
          </a:prstGeom>
          <a:noFill/>
          <a:ln cap="flat" cmpd="sng" w="9525">
            <a:solidFill>
              <a:schemeClr val="dk1"/>
            </a:solidFill>
            <a:prstDash val="solid"/>
            <a:miter lim="800000"/>
            <a:headEnd len="sm" w="sm" type="none"/>
            <a:tailEnd len="sm" w="sm" type="none"/>
          </a:ln>
        </p:spPr>
      </p:cxnSp>
      <p:cxnSp>
        <p:nvCxnSpPr>
          <p:cNvPr id="528" name="Google Shape;528;p9"/>
          <p:cNvCxnSpPr/>
          <p:nvPr/>
        </p:nvCxnSpPr>
        <p:spPr>
          <a:xfrm>
            <a:off x="4339806" y="1984075"/>
            <a:ext cx="0" cy="586597"/>
          </a:xfrm>
          <a:prstGeom prst="straightConnector1">
            <a:avLst/>
          </a:prstGeom>
          <a:noFill/>
          <a:ln cap="flat" cmpd="sng" w="9525">
            <a:solidFill>
              <a:schemeClr val="dk1"/>
            </a:solidFill>
            <a:prstDash val="solid"/>
            <a:miter lim="800000"/>
            <a:headEnd len="sm" w="sm" type="none"/>
            <a:tailEnd len="sm" w="sm" type="none"/>
          </a:ln>
        </p:spPr>
      </p:cxnSp>
      <p:cxnSp>
        <p:nvCxnSpPr>
          <p:cNvPr id="529" name="Google Shape;529;p9"/>
          <p:cNvCxnSpPr/>
          <p:nvPr/>
        </p:nvCxnSpPr>
        <p:spPr>
          <a:xfrm>
            <a:off x="6425781" y="1984075"/>
            <a:ext cx="0" cy="586597"/>
          </a:xfrm>
          <a:prstGeom prst="straightConnector1">
            <a:avLst/>
          </a:prstGeom>
          <a:noFill/>
          <a:ln cap="flat" cmpd="sng" w="9525">
            <a:solidFill>
              <a:schemeClr val="dk1"/>
            </a:solidFill>
            <a:prstDash val="solid"/>
            <a:miter lim="800000"/>
            <a:headEnd len="sm" w="sm" type="none"/>
            <a:tailEnd len="sm" w="sm" type="none"/>
          </a:ln>
        </p:spPr>
      </p:cxnSp>
      <p:cxnSp>
        <p:nvCxnSpPr>
          <p:cNvPr id="530" name="Google Shape;530;p9"/>
          <p:cNvCxnSpPr/>
          <p:nvPr/>
        </p:nvCxnSpPr>
        <p:spPr>
          <a:xfrm>
            <a:off x="8745118" y="1984075"/>
            <a:ext cx="0" cy="586597"/>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transition spd="slow" p14:dur="800">
    <p:circle/>
  </p:transition>
</p:sld>
</file>

<file path=ppt/theme/theme1.xml><?xml version="1.0" encoding="utf-8"?>
<a:theme xmlns:a="http://schemas.openxmlformats.org/drawingml/2006/main" xmlns:r="http://schemas.openxmlformats.org/officeDocument/2006/relationships" name="Timeline Infographics by Slidesgo">
  <a:themeElements>
    <a:clrScheme name="Simple Light">
      <a:dk1>
        <a:srgbClr val="000000"/>
      </a:dk1>
      <a:lt1>
        <a:srgbClr val="FFFFFF"/>
      </a:lt1>
      <a:dk2>
        <a:srgbClr val="595959"/>
      </a:dk2>
      <a:lt2>
        <a:srgbClr val="EEEEEE"/>
      </a:lt2>
      <a:accent1>
        <a:srgbClr val="5EB2FC"/>
      </a:accent1>
      <a:accent2>
        <a:srgbClr val="69E781"/>
      </a:accent2>
      <a:accent3>
        <a:srgbClr val="869FB2"/>
      </a:accent3>
      <a:accent4>
        <a:srgbClr val="4949E7"/>
      </a:accent4>
      <a:accent5>
        <a:srgbClr val="FCBD24"/>
      </a:accent5>
      <a:accent6>
        <a:srgbClr val="EC3A3B"/>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17">
      <a:dk1>
        <a:srgbClr val="000000"/>
      </a:dk1>
      <a:lt1>
        <a:srgbClr val="FFFFFF"/>
      </a:lt1>
      <a:dk2>
        <a:srgbClr val="44546A"/>
      </a:dk2>
      <a:lt2>
        <a:srgbClr val="E7E6E6"/>
      </a:lt2>
      <a:accent1>
        <a:srgbClr val="E23042"/>
      </a:accent1>
      <a:accent2>
        <a:srgbClr val="3578AF"/>
      </a:accent2>
      <a:accent3>
        <a:srgbClr val="C4C4C4"/>
      </a:accent3>
      <a:accent4>
        <a:srgbClr val="A80B22"/>
      </a:accent4>
      <a:accent5>
        <a:srgbClr val="E2E2E2"/>
      </a:accent5>
      <a:accent6>
        <a:srgbClr val="2A618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a:themeElements>
    <a:clrScheme name="Custom 74">
      <a:dk1>
        <a:srgbClr val="000000"/>
      </a:dk1>
      <a:lt1>
        <a:srgbClr val="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2025-08-06T21:15:03Z</dcterms:created>
  <dc:creator>ASSADUZZAMAN SHAON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